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slide" Target="slides/slide54.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f3f1d56c1_0_607:notes"/>
          <p:cNvSpPr/>
          <p:nvPr>
            <p:ph idx="2" type="sldImg"/>
          </p:nvPr>
        </p:nvSpPr>
        <p:spPr>
          <a:xfrm>
            <a:off x="92520" y="684962"/>
            <a:ext cx="6669900" cy="34263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0" name="Google Shape;210;g5f3f1d56c1_0_607:notes"/>
          <p:cNvSpPr txBox="1"/>
          <p:nvPr>
            <p:ph idx="1" type="body"/>
          </p:nvPr>
        </p:nvSpPr>
        <p:spPr>
          <a:xfrm>
            <a:off x="916642" y="4343442"/>
            <a:ext cx="5023200" cy="4112700"/>
          </a:xfrm>
          <a:prstGeom prst="rect">
            <a:avLst/>
          </a:prstGeom>
          <a:noFill/>
          <a:ln>
            <a:noFill/>
          </a:ln>
        </p:spPr>
        <p:txBody>
          <a:bodyPr anchorCtr="0" anchor="t" bIns="47125" lIns="90625" spcFirstLastPara="1" rIns="90625" wrap="square" tIns="47125">
            <a:noAutofit/>
          </a:bodyPr>
          <a:lstStyle/>
          <a:p>
            <a:pPr indent="0" lvl="0" marL="0" marR="0" rtl="0" algn="l">
              <a:spcBef>
                <a:spcPts val="0"/>
              </a:spcBef>
              <a:spcAft>
                <a:spcPts val="0"/>
              </a:spcAft>
              <a:buClr>
                <a:schemeClr val="dk1"/>
              </a:buClr>
              <a:buSzPts val="1100"/>
              <a:buFont typeface="Arial"/>
              <a:buNone/>
            </a:pPr>
            <a:r>
              <a:t/>
            </a:r>
            <a:endParaRPr b="1" sz="950">
              <a:solidFill>
                <a:schemeClr val="dk1"/>
              </a:solidFill>
              <a:highlight>
                <a:srgbClr val="FFFFFF"/>
              </a:highlight>
              <a:latin typeface="Verdana"/>
              <a:ea typeface="Verdana"/>
              <a:cs typeface="Verdana"/>
              <a:sym typeface="Verdana"/>
            </a:endParaRPr>
          </a:p>
          <a:p>
            <a:pPr indent="0" lvl="0" marL="0" marR="0" rtl="0" algn="l">
              <a:spcBef>
                <a:spcPts val="0"/>
              </a:spcBef>
              <a:spcAft>
                <a:spcPts val="0"/>
              </a:spcAft>
              <a:buClr>
                <a:schemeClr val="dk1"/>
              </a:buClr>
              <a:buSzPts val="1100"/>
              <a:buFont typeface="Arial"/>
              <a:buNone/>
            </a:pPr>
            <a:r>
              <a:t/>
            </a:r>
            <a:endParaRPr b="1" sz="950">
              <a:solidFill>
                <a:schemeClr val="dk1"/>
              </a:solidFill>
              <a:highlight>
                <a:srgbClr val="FFFFFF"/>
              </a:highlight>
              <a:latin typeface="Verdana"/>
              <a:ea typeface="Verdana"/>
              <a:cs typeface="Verdana"/>
              <a:sym typeface="Verdana"/>
            </a:endParaRPr>
          </a:p>
          <a:p>
            <a:pPr indent="0" lvl="0" marL="0" marR="0" rtl="0" algn="l">
              <a:spcBef>
                <a:spcPts val="0"/>
              </a:spcBef>
              <a:spcAft>
                <a:spcPts val="0"/>
              </a:spcAft>
              <a:buNone/>
            </a:pPr>
            <a:r>
              <a:t/>
            </a:r>
            <a:endParaRPr sz="1200">
              <a:latin typeface="Times New Roman"/>
              <a:ea typeface="Times New Roman"/>
              <a:cs typeface="Times New Roman"/>
              <a:sym typeface="Times New Roman"/>
            </a:endParaRPr>
          </a:p>
        </p:txBody>
      </p:sp>
      <p:sp>
        <p:nvSpPr>
          <p:cNvPr id="211" name="Google Shape;211;g5f3f1d56c1_0_607:notes"/>
          <p:cNvSpPr txBox="1"/>
          <p:nvPr>
            <p:ph idx="12" type="sldNum"/>
          </p:nvPr>
        </p:nvSpPr>
        <p:spPr>
          <a:xfrm>
            <a:off x="3885728" y="8686884"/>
            <a:ext cx="2969100" cy="454200"/>
          </a:xfrm>
          <a:prstGeom prst="rect">
            <a:avLst/>
          </a:prstGeom>
          <a:noFill/>
          <a:ln>
            <a:noFill/>
          </a:ln>
        </p:spPr>
        <p:txBody>
          <a:bodyPr anchorCtr="0" anchor="b" bIns="47125" lIns="90625" spcFirstLastPara="1" rIns="90625" wrap="square" tIns="47125">
            <a:noAutofit/>
          </a:bodyPr>
          <a:lstStyle/>
          <a:p>
            <a:pPr indent="0" lvl="0" marL="0" marR="0" rtl="0" algn="r">
              <a:lnSpc>
                <a:spcPct val="100000"/>
              </a:lnSpc>
              <a:spcBef>
                <a:spcPts val="0"/>
              </a:spcBef>
              <a:spcAft>
                <a:spcPts val="0"/>
              </a:spcAft>
              <a:buClr>
                <a:srgbClr val="000000"/>
              </a:buClr>
              <a:buFont typeface="Noto Symbol"/>
              <a:buNone/>
            </a:pPr>
            <a:fld id="{00000000-1234-1234-1234-123412341234}" type="slidenum">
              <a:rPr b="0" i="0" lang="e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b876eda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b876eda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f38d2d5e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f38d2d5e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f38d2d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f38d2d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f3f1d56c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5f3f1d56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f3f1d56c1_0_5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5f3f1d56c1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f3f1d56c1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5f3f1d56c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f3f1d56c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f3f1d56c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f3f1d56c1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5f3f1d56c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5f3f1d56c1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5f3f1d56c1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f3f1d56c1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5f3f1d56c1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b876eda4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7" name="Google Shape;217;g7b876eda4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f3f1d56c1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5f3f1d56c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f3f1d56c1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5f3f1d56c1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f3f1d56c1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5f3f1d56c1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f3f1d56c1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5f3f1d56c1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f3f1d56c1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5f3f1d56c1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f3f1d56c1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5f3f1d56c1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5f3f1d56c1_0_2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5f3f1d56c1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f3f1d56c1_0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5f3f1d56c1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5f3f1d56c1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5f3f1d56c1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5f3f1d56c1_0_3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5f3f1d56c1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b876eda4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b876eda4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f3f1d56c1_0_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5f3f1d56c1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f3f1d56c1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5f3f1d56c1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5f3f1d56c1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5f3f1d56c1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5f3f1d56c1_0_4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5f3f1d56c1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5f3f1d56c1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5f3f1d56c1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5f3f1d56c1_0_4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5f3f1d56c1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f3f1d56c1_0_4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5f3f1d56c1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5f3f1d56c1_0_4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5f3f1d56c1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5f3d37b7a1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5f3d37b7a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5f3d37b7a1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5f3d37b7a1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b876eda4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b876eda4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5f3d37b7a1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5f3d37b7a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5f3d37b7a1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5f3d37b7a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5f3d37b7a1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5f3d37b7a1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5f3d37b7a1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5f3d37b7a1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5f3d37b7a1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5f3d37b7a1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5f3f1d56c1_0_7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5f3f1d56c1_0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6cb496c5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6cb496c5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7b86761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b86761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5f3f1d56c1_0_7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5f3f1d56c1_0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7b876eda4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7b876eda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26a906776ab519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26a906776ab519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7b876eda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7b876eda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7b876eda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b876eda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7b876eda4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7b876eda4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7b876eda4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876eda4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5f38d2d5e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5f38d2d5e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b876eda4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b876eda4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b876eda4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b876eda4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ba39b2c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ba39b2c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ba39b2cc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ba39b2c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F3864"/>
              </a:buClr>
              <a:buSzPts val="3300"/>
              <a:buFont typeface="Calibri"/>
              <a:buNone/>
              <a:defRPr>
                <a:solidFill>
                  <a:srgbClr val="1F386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323F4F"/>
              </a:buClr>
              <a:buSzPts val="2100"/>
              <a:buFont typeface="Noto Sans Symbols"/>
              <a:buChar char="❑"/>
              <a:defRPr>
                <a:solidFill>
                  <a:srgbClr val="323F4F"/>
                </a:solidFill>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71" name="Shape 71"/>
        <p:cNvGrpSpPr/>
        <p:nvPr/>
      </p:nvGrpSpPr>
      <p:grpSpPr>
        <a:xfrm>
          <a:off x="0" y="0"/>
          <a:ext cx="0" cy="0"/>
          <a:chOff x="0" y="0"/>
          <a:chExt cx="0" cy="0"/>
        </a:xfrm>
      </p:grpSpPr>
      <p:pic>
        <p:nvPicPr>
          <p:cNvPr descr="footer.jpg" id="72" name="Google Shape;72;p15"/>
          <p:cNvPicPr preferRelativeResize="0"/>
          <p:nvPr/>
        </p:nvPicPr>
        <p:blipFill rotWithShape="1">
          <a:blip r:embed="rId2">
            <a:alphaModFix/>
          </a:blip>
          <a:srcRect b="0" l="0" r="0" t="0"/>
          <a:stretch/>
        </p:blipFill>
        <p:spPr>
          <a:xfrm>
            <a:off x="0" y="4932760"/>
            <a:ext cx="9144000" cy="221400"/>
          </a:xfrm>
          <a:prstGeom prst="rect">
            <a:avLst/>
          </a:prstGeom>
          <a:noFill/>
          <a:ln>
            <a:noFill/>
          </a:ln>
        </p:spPr>
      </p:pic>
      <p:cxnSp>
        <p:nvCxnSpPr>
          <p:cNvPr id="73" name="Google Shape;73;p15"/>
          <p:cNvCxnSpPr/>
          <p:nvPr/>
        </p:nvCxnSpPr>
        <p:spPr>
          <a:xfrm>
            <a:off x="876300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74" name="Google Shape;74;p15"/>
          <p:cNvCxnSpPr/>
          <p:nvPr/>
        </p:nvCxnSpPr>
        <p:spPr>
          <a:xfrm>
            <a:off x="709295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75" name="Google Shape;75;p15"/>
          <p:cNvCxnSpPr/>
          <p:nvPr/>
        </p:nvCxnSpPr>
        <p:spPr>
          <a:xfrm>
            <a:off x="542290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76" name="Google Shape;76;p15"/>
          <p:cNvCxnSpPr/>
          <p:nvPr/>
        </p:nvCxnSpPr>
        <p:spPr>
          <a:xfrm>
            <a:off x="3754438" y="0"/>
            <a:ext cx="0" cy="113100"/>
          </a:xfrm>
          <a:prstGeom prst="straightConnector1">
            <a:avLst/>
          </a:prstGeom>
          <a:noFill/>
          <a:ln cap="flat" cmpd="sng" w="9525">
            <a:solidFill>
              <a:schemeClr val="accent1"/>
            </a:solidFill>
            <a:prstDash val="solid"/>
            <a:round/>
            <a:headEnd len="sm" w="sm" type="none"/>
            <a:tailEnd len="sm" w="sm" type="none"/>
          </a:ln>
        </p:spPr>
      </p:cxnSp>
      <p:pic>
        <p:nvPicPr>
          <p:cNvPr descr="pic_titel_1.jpg" id="77" name="Google Shape;77;p15"/>
          <p:cNvPicPr preferRelativeResize="0"/>
          <p:nvPr/>
        </p:nvPicPr>
        <p:blipFill rotWithShape="1">
          <a:blip r:embed="rId3">
            <a:alphaModFix/>
          </a:blip>
          <a:srcRect b="0" l="0" r="0" t="0"/>
          <a:stretch/>
        </p:blipFill>
        <p:spPr>
          <a:xfrm>
            <a:off x="-1588" y="2469356"/>
            <a:ext cx="9144000" cy="2464800"/>
          </a:xfrm>
          <a:prstGeom prst="rect">
            <a:avLst/>
          </a:prstGeom>
          <a:noFill/>
          <a:ln>
            <a:noFill/>
          </a:ln>
        </p:spPr>
      </p:pic>
      <p:sp>
        <p:nvSpPr>
          <p:cNvPr id="78" name="Google Shape;78;p15"/>
          <p:cNvSpPr txBox="1"/>
          <p:nvPr>
            <p:ph type="ctrTitle"/>
          </p:nvPr>
        </p:nvSpPr>
        <p:spPr>
          <a:xfrm>
            <a:off x="381000" y="832247"/>
            <a:ext cx="8382000" cy="8166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79" name="Google Shape;79;p15"/>
          <p:cNvSpPr txBox="1"/>
          <p:nvPr>
            <p:ph idx="1" type="subTitle"/>
          </p:nvPr>
        </p:nvSpPr>
        <p:spPr>
          <a:xfrm>
            <a:off x="381000" y="1728788"/>
            <a:ext cx="8382000" cy="582300"/>
          </a:xfrm>
          <a:prstGeom prst="rect">
            <a:avLst/>
          </a:prstGeom>
          <a:noFill/>
          <a:ln>
            <a:noFill/>
          </a:ln>
        </p:spPr>
        <p:txBody>
          <a:bodyPr anchorCtr="0" anchor="t" bIns="91425" lIns="91425" spcFirstLastPara="1" rIns="91425" wrap="square" tIns="91425">
            <a:noAutofit/>
          </a:bodyPr>
          <a:lstStyle>
            <a:lvl1pPr indent="0" lvl="0" marL="0" marR="0" rtl="0" algn="l">
              <a:spcBef>
                <a:spcPts val="1000"/>
              </a:spcBef>
              <a:spcAft>
                <a:spcPts val="0"/>
              </a:spcAft>
              <a:buClr>
                <a:schemeClr val="accent2"/>
              </a:buClr>
              <a:buSzPts val="1400"/>
              <a:buFont typeface="Noto Symbol"/>
              <a:buNone/>
              <a:defRPr/>
            </a:lvl1pPr>
            <a:lvl2pPr indent="-222250" lvl="1" marL="628650" marR="0" rtl="0" algn="l">
              <a:spcBef>
                <a:spcPts val="400"/>
              </a:spcBef>
              <a:spcAft>
                <a:spcPts val="0"/>
              </a:spcAft>
              <a:buClr>
                <a:srgbClr val="7FA7C8"/>
              </a:buClr>
              <a:buSzPts val="1400"/>
              <a:buFont typeface="Noto Symbol"/>
              <a:buChar char="▪"/>
              <a:defRPr/>
            </a:lvl2pPr>
            <a:lvl3pPr indent="-182562" lvl="2" marL="957262" marR="0" rtl="0" algn="l">
              <a:lnSpc>
                <a:spcPct val="125000"/>
              </a:lnSpc>
              <a:spcBef>
                <a:spcPts val="400"/>
              </a:spcBef>
              <a:spcAft>
                <a:spcPts val="0"/>
              </a:spcAft>
              <a:buClr>
                <a:srgbClr val="BFD3E3"/>
              </a:buClr>
              <a:buSzPts val="1400"/>
              <a:buFont typeface="Noto Symbol"/>
              <a:buChar char="▪"/>
              <a:defRPr/>
            </a:lvl3pPr>
            <a:lvl4pPr indent="-200025" lvl="3" marL="1343025" marR="0" rtl="0" algn="l">
              <a:lnSpc>
                <a:spcPct val="128571"/>
              </a:lnSpc>
              <a:spcBef>
                <a:spcPts val="200"/>
              </a:spcBef>
              <a:spcAft>
                <a:spcPts val="0"/>
              </a:spcAft>
              <a:buClr>
                <a:srgbClr val="BFD3E3"/>
              </a:buClr>
              <a:buSzPts val="1400"/>
              <a:buFont typeface="Noto Symbol"/>
              <a:buChar char="▪"/>
              <a:defRPr/>
            </a:lvl4pPr>
            <a:lvl5pPr indent="-127000" lvl="4" marL="1524000" marR="0" rtl="0" algn="l">
              <a:spcBef>
                <a:spcPts val="200"/>
              </a:spcBef>
              <a:spcAft>
                <a:spcPts val="0"/>
              </a:spcAft>
              <a:buClr>
                <a:srgbClr val="BFD3E3"/>
              </a:buClr>
              <a:buSzPts val="1400"/>
              <a:buFont typeface="Noto Symbol"/>
              <a:buChar char="▪"/>
              <a:defRPr/>
            </a:lvl5pPr>
            <a:lvl6pPr indent="-127000" lvl="5" marL="1981200" marR="0" rtl="0" algn="l">
              <a:spcBef>
                <a:spcPts val="200"/>
              </a:spcBef>
              <a:spcAft>
                <a:spcPts val="0"/>
              </a:spcAft>
              <a:buClr>
                <a:srgbClr val="C0C0C0"/>
              </a:buClr>
              <a:buSzPts val="1400"/>
              <a:buFont typeface="Noto Symbol"/>
              <a:buChar char="▪"/>
              <a:defRPr/>
            </a:lvl6pPr>
            <a:lvl7pPr indent="-127000" lvl="6" marL="2438400" marR="0" rtl="0" algn="l">
              <a:spcBef>
                <a:spcPts val="200"/>
              </a:spcBef>
              <a:spcAft>
                <a:spcPts val="0"/>
              </a:spcAft>
              <a:buClr>
                <a:srgbClr val="C0C0C0"/>
              </a:buClr>
              <a:buSzPts val="1400"/>
              <a:buFont typeface="Noto Symbol"/>
              <a:buChar char="▪"/>
              <a:defRPr/>
            </a:lvl7pPr>
            <a:lvl8pPr indent="-127000" lvl="7" marL="2895600" marR="0" rtl="0" algn="l">
              <a:spcBef>
                <a:spcPts val="200"/>
              </a:spcBef>
              <a:spcAft>
                <a:spcPts val="0"/>
              </a:spcAft>
              <a:buClr>
                <a:srgbClr val="C0C0C0"/>
              </a:buClr>
              <a:buSzPts val="1400"/>
              <a:buFont typeface="Noto Symbol"/>
              <a:buChar char="▪"/>
              <a:defRPr/>
            </a:lvl8pPr>
            <a:lvl9pPr indent="-127000" lvl="8" marL="3352800" marR="0" rtl="0" algn="l">
              <a:spcBef>
                <a:spcPts val="200"/>
              </a:spcBef>
              <a:spcAft>
                <a:spcPts val="0"/>
              </a:spcAft>
              <a:buClr>
                <a:srgbClr val="C0C0C0"/>
              </a:buClr>
              <a:buSzPts val="1400"/>
              <a:buFont typeface="Noto Symbol"/>
              <a:buChar char="▪"/>
              <a:defRPr/>
            </a:lvl9pPr>
          </a:lstStyle>
          <a:p/>
        </p:txBody>
      </p:sp>
      <p:sp>
        <p:nvSpPr>
          <p:cNvPr id="80" name="Google Shape;80;p15"/>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1" name="Google Shape;81;p15"/>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5"/>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pic>
        <p:nvPicPr>
          <p:cNvPr descr="eth_ologo" id="83" name="Google Shape;83;p15"/>
          <p:cNvPicPr preferRelativeResize="0"/>
          <p:nvPr/>
        </p:nvPicPr>
        <p:blipFill rotWithShape="1">
          <a:blip r:embed="rId4">
            <a:alphaModFix/>
          </a:blip>
          <a:srcRect b="0" l="0" r="0" t="0"/>
          <a:stretch/>
        </p:blipFill>
        <p:spPr>
          <a:xfrm>
            <a:off x="360000" y="113110"/>
            <a:ext cx="1649400" cy="315300"/>
          </a:xfrm>
          <a:prstGeom prst="rect">
            <a:avLst/>
          </a:prstGeom>
          <a:noFill/>
          <a:ln>
            <a:noFill/>
          </a:ln>
        </p:spPr>
      </p:pic>
      <p:pic>
        <p:nvPicPr>
          <p:cNvPr id="84" name="Google Shape;84;p15"/>
          <p:cNvPicPr preferRelativeResize="0"/>
          <p:nvPr/>
        </p:nvPicPr>
        <p:blipFill rotWithShape="1">
          <a:blip r:embed="rId5">
            <a:alphaModFix/>
          </a:blip>
          <a:srcRect b="0" l="0" r="0" t="0"/>
          <a:stretch/>
        </p:blipFill>
        <p:spPr>
          <a:xfrm>
            <a:off x="7092000" y="113400"/>
            <a:ext cx="1677000" cy="302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85" name="Shape 85"/>
        <p:cNvGrpSpPr/>
        <p:nvPr/>
      </p:nvGrpSpPr>
      <p:grpSpPr>
        <a:xfrm>
          <a:off x="0" y="0"/>
          <a:ext cx="0" cy="0"/>
          <a:chOff x="0" y="0"/>
          <a:chExt cx="0" cy="0"/>
        </a:xfrm>
      </p:grpSpPr>
      <p:sp>
        <p:nvSpPr>
          <p:cNvPr id="86" name="Google Shape;86;p16"/>
          <p:cNvSpPr txBox="1"/>
          <p:nvPr>
            <p:ph type="title"/>
          </p:nvPr>
        </p:nvSpPr>
        <p:spPr>
          <a:xfrm>
            <a:off x="381000" y="717947"/>
            <a:ext cx="8382000" cy="575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7" name="Google Shape;87;p16"/>
          <p:cNvSpPr txBox="1"/>
          <p:nvPr>
            <p:ph idx="1" type="body"/>
          </p:nvPr>
        </p:nvSpPr>
        <p:spPr>
          <a:xfrm>
            <a:off x="381000" y="1313260"/>
            <a:ext cx="8382000" cy="3508800"/>
          </a:xfrm>
          <a:prstGeom prst="rect">
            <a:avLst/>
          </a:prstGeom>
          <a:noFill/>
          <a:ln>
            <a:noFill/>
          </a:ln>
        </p:spPr>
        <p:txBody>
          <a:bodyPr anchorCtr="0" anchor="t" bIns="91425" lIns="91425" spcFirstLastPara="1" rIns="91425" wrap="square" tIns="91425">
            <a:noAutofit/>
          </a:bodyPr>
          <a:lstStyle>
            <a:lvl1pPr indent="-317500" lvl="0" marL="457200" rtl="0">
              <a:spcBef>
                <a:spcPts val="1000"/>
              </a:spcBef>
              <a:spcAft>
                <a:spcPts val="0"/>
              </a:spcAft>
              <a:buSzPts val="1400"/>
              <a:buChar char="▪"/>
              <a:defRPr/>
            </a:lvl1pPr>
            <a:lvl2pPr indent="-317500" lvl="1" marL="914400" rtl="0">
              <a:lnSpc>
                <a:spcPct val="100000"/>
              </a:lnSpc>
              <a:spcBef>
                <a:spcPts val="400"/>
              </a:spcBef>
              <a:spcAft>
                <a:spcPts val="0"/>
              </a:spcAft>
              <a:buSzPts val="1400"/>
              <a:buChar char="▪"/>
              <a:defRPr/>
            </a:lvl2pPr>
            <a:lvl3pPr indent="-317500" lvl="2" marL="1371600" rtl="0">
              <a:lnSpc>
                <a:spcPct val="100000"/>
              </a:lnSpc>
              <a:spcBef>
                <a:spcPts val="400"/>
              </a:spcBef>
              <a:spcAft>
                <a:spcPts val="0"/>
              </a:spcAft>
              <a:buSzPts val="1400"/>
              <a:buChar char="▪"/>
              <a:defRPr/>
            </a:lvl3pPr>
            <a:lvl4pPr indent="-317500" lvl="3" marL="1828800" rtl="0">
              <a:lnSpc>
                <a:spcPct val="100000"/>
              </a:lnSpc>
              <a:spcBef>
                <a:spcPts val="200"/>
              </a:spcBef>
              <a:spcAft>
                <a:spcPts val="0"/>
              </a:spcAft>
              <a:buSzPts val="1400"/>
              <a:buChar char="▪"/>
              <a:defRPr/>
            </a:lvl4pPr>
            <a:lvl5pPr indent="-317500" lvl="4" marL="2286000" rtl="0">
              <a:spcBef>
                <a:spcPts val="200"/>
              </a:spcBef>
              <a:spcAft>
                <a:spcPts val="0"/>
              </a:spcAft>
              <a:buSzPts val="1400"/>
              <a:buChar char="▪"/>
              <a:defRPr/>
            </a:lvl5pPr>
            <a:lvl6pPr indent="-317500" lvl="5" marL="2743200" rtl="0">
              <a:spcBef>
                <a:spcPts val="200"/>
              </a:spcBef>
              <a:spcAft>
                <a:spcPts val="0"/>
              </a:spcAft>
              <a:buSzPts val="1400"/>
              <a:buChar char="▪"/>
              <a:defRPr/>
            </a:lvl6pPr>
            <a:lvl7pPr indent="-317500" lvl="6" marL="3200400" rtl="0">
              <a:spcBef>
                <a:spcPts val="200"/>
              </a:spcBef>
              <a:spcAft>
                <a:spcPts val="0"/>
              </a:spcAft>
              <a:buSzPts val="1400"/>
              <a:buChar char="▪"/>
              <a:defRPr/>
            </a:lvl7pPr>
            <a:lvl8pPr indent="-317500" lvl="7" marL="3657600" rtl="0">
              <a:spcBef>
                <a:spcPts val="200"/>
              </a:spcBef>
              <a:spcAft>
                <a:spcPts val="0"/>
              </a:spcAft>
              <a:buSzPts val="1400"/>
              <a:buChar char="▪"/>
              <a:defRPr/>
            </a:lvl8pPr>
            <a:lvl9pPr indent="-317500" lvl="8" marL="4114800" rtl="0">
              <a:spcBef>
                <a:spcPts val="200"/>
              </a:spcBef>
              <a:spcAft>
                <a:spcPts val="0"/>
              </a:spcAft>
              <a:buSzPts val="1400"/>
              <a:buChar char="▪"/>
              <a:defRPr/>
            </a:lvl9pPr>
          </a:lstStyle>
          <a:p/>
        </p:txBody>
      </p:sp>
      <p:sp>
        <p:nvSpPr>
          <p:cNvPr id="88" name="Google Shape;88;p16"/>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9" name="Google Shape;89;p16"/>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6"/>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folie" showMasterSp="0">
  <p:cSld name="1_Titelfolie">
    <p:spTree>
      <p:nvGrpSpPr>
        <p:cNvPr id="91" name="Shape 91"/>
        <p:cNvGrpSpPr/>
        <p:nvPr/>
      </p:nvGrpSpPr>
      <p:grpSpPr>
        <a:xfrm>
          <a:off x="0" y="0"/>
          <a:ext cx="0" cy="0"/>
          <a:chOff x="0" y="0"/>
          <a:chExt cx="0" cy="0"/>
        </a:xfrm>
      </p:grpSpPr>
      <p:pic>
        <p:nvPicPr>
          <p:cNvPr descr="footer.jpg" id="92" name="Google Shape;92;p17"/>
          <p:cNvPicPr preferRelativeResize="0"/>
          <p:nvPr/>
        </p:nvPicPr>
        <p:blipFill rotWithShape="1">
          <a:blip r:embed="rId2">
            <a:alphaModFix/>
          </a:blip>
          <a:srcRect b="0" l="0" r="0" t="0"/>
          <a:stretch/>
        </p:blipFill>
        <p:spPr>
          <a:xfrm>
            <a:off x="0" y="4932760"/>
            <a:ext cx="9144000" cy="221400"/>
          </a:xfrm>
          <a:prstGeom prst="rect">
            <a:avLst/>
          </a:prstGeom>
          <a:noFill/>
          <a:ln>
            <a:noFill/>
          </a:ln>
        </p:spPr>
      </p:pic>
      <p:cxnSp>
        <p:nvCxnSpPr>
          <p:cNvPr id="93" name="Google Shape;93;p17"/>
          <p:cNvCxnSpPr/>
          <p:nvPr/>
        </p:nvCxnSpPr>
        <p:spPr>
          <a:xfrm>
            <a:off x="876300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94" name="Google Shape;94;p17"/>
          <p:cNvCxnSpPr/>
          <p:nvPr/>
        </p:nvCxnSpPr>
        <p:spPr>
          <a:xfrm>
            <a:off x="709295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95" name="Google Shape;95;p17"/>
          <p:cNvCxnSpPr/>
          <p:nvPr/>
        </p:nvCxnSpPr>
        <p:spPr>
          <a:xfrm>
            <a:off x="5422900" y="0"/>
            <a:ext cx="0" cy="113100"/>
          </a:xfrm>
          <a:prstGeom prst="straightConnector1">
            <a:avLst/>
          </a:prstGeom>
          <a:noFill/>
          <a:ln cap="flat" cmpd="sng" w="9525">
            <a:solidFill>
              <a:schemeClr val="accent1"/>
            </a:solidFill>
            <a:prstDash val="solid"/>
            <a:round/>
            <a:headEnd len="sm" w="sm" type="none"/>
            <a:tailEnd len="sm" w="sm" type="none"/>
          </a:ln>
        </p:spPr>
      </p:cxnSp>
      <p:cxnSp>
        <p:nvCxnSpPr>
          <p:cNvPr id="96" name="Google Shape;96;p17"/>
          <p:cNvCxnSpPr/>
          <p:nvPr/>
        </p:nvCxnSpPr>
        <p:spPr>
          <a:xfrm>
            <a:off x="3754438" y="0"/>
            <a:ext cx="0" cy="113100"/>
          </a:xfrm>
          <a:prstGeom prst="straightConnector1">
            <a:avLst/>
          </a:prstGeom>
          <a:noFill/>
          <a:ln cap="flat" cmpd="sng" w="9525">
            <a:solidFill>
              <a:schemeClr val="accent1"/>
            </a:solidFill>
            <a:prstDash val="solid"/>
            <a:round/>
            <a:headEnd len="sm" w="sm" type="none"/>
            <a:tailEnd len="sm" w="sm" type="none"/>
          </a:ln>
        </p:spPr>
      </p:cxnSp>
      <p:pic>
        <p:nvPicPr>
          <p:cNvPr descr="pic_titel_2.jpg" id="97" name="Google Shape;97;p17"/>
          <p:cNvPicPr preferRelativeResize="0"/>
          <p:nvPr/>
        </p:nvPicPr>
        <p:blipFill rotWithShape="1">
          <a:blip r:embed="rId3">
            <a:alphaModFix/>
          </a:blip>
          <a:srcRect b="0" l="0" r="0" t="0"/>
          <a:stretch/>
        </p:blipFill>
        <p:spPr>
          <a:xfrm>
            <a:off x="-1588" y="2469356"/>
            <a:ext cx="9144000" cy="2464800"/>
          </a:xfrm>
          <a:prstGeom prst="rect">
            <a:avLst/>
          </a:prstGeom>
          <a:noFill/>
          <a:ln>
            <a:noFill/>
          </a:ln>
        </p:spPr>
      </p:pic>
      <p:sp>
        <p:nvSpPr>
          <p:cNvPr id="98" name="Google Shape;98;p17"/>
          <p:cNvSpPr txBox="1"/>
          <p:nvPr>
            <p:ph type="ctrTitle"/>
          </p:nvPr>
        </p:nvSpPr>
        <p:spPr>
          <a:xfrm>
            <a:off x="381000" y="832247"/>
            <a:ext cx="8382000" cy="8166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99" name="Google Shape;99;p17"/>
          <p:cNvSpPr txBox="1"/>
          <p:nvPr>
            <p:ph idx="1" type="subTitle"/>
          </p:nvPr>
        </p:nvSpPr>
        <p:spPr>
          <a:xfrm>
            <a:off x="381000" y="1728788"/>
            <a:ext cx="8382000" cy="582300"/>
          </a:xfrm>
          <a:prstGeom prst="rect">
            <a:avLst/>
          </a:prstGeom>
          <a:noFill/>
          <a:ln>
            <a:noFill/>
          </a:ln>
        </p:spPr>
        <p:txBody>
          <a:bodyPr anchorCtr="0" anchor="t" bIns="91425" lIns="91425" spcFirstLastPara="1" rIns="91425" wrap="square" tIns="91425">
            <a:noAutofit/>
          </a:bodyPr>
          <a:lstStyle>
            <a:lvl1pPr indent="0" lvl="0" marL="0" marR="0" rtl="0" algn="l">
              <a:spcBef>
                <a:spcPts val="1000"/>
              </a:spcBef>
              <a:spcAft>
                <a:spcPts val="0"/>
              </a:spcAft>
              <a:buClr>
                <a:schemeClr val="accent2"/>
              </a:buClr>
              <a:buSzPts val="1400"/>
              <a:buFont typeface="Noto Symbol"/>
              <a:buNone/>
              <a:defRPr/>
            </a:lvl1pPr>
            <a:lvl2pPr indent="-222250" lvl="1" marL="628650" marR="0" rtl="0" algn="l">
              <a:spcBef>
                <a:spcPts val="400"/>
              </a:spcBef>
              <a:spcAft>
                <a:spcPts val="0"/>
              </a:spcAft>
              <a:buClr>
                <a:srgbClr val="7FA7C8"/>
              </a:buClr>
              <a:buSzPts val="1400"/>
              <a:buFont typeface="Noto Symbol"/>
              <a:buChar char="▪"/>
              <a:defRPr/>
            </a:lvl2pPr>
            <a:lvl3pPr indent="-182562" lvl="2" marL="957262" marR="0" rtl="0" algn="l">
              <a:lnSpc>
                <a:spcPct val="125000"/>
              </a:lnSpc>
              <a:spcBef>
                <a:spcPts val="400"/>
              </a:spcBef>
              <a:spcAft>
                <a:spcPts val="0"/>
              </a:spcAft>
              <a:buClr>
                <a:srgbClr val="BFD3E3"/>
              </a:buClr>
              <a:buSzPts val="1400"/>
              <a:buFont typeface="Noto Symbol"/>
              <a:buChar char="▪"/>
              <a:defRPr/>
            </a:lvl3pPr>
            <a:lvl4pPr indent="-200025" lvl="3" marL="1343025" marR="0" rtl="0" algn="l">
              <a:lnSpc>
                <a:spcPct val="128571"/>
              </a:lnSpc>
              <a:spcBef>
                <a:spcPts val="200"/>
              </a:spcBef>
              <a:spcAft>
                <a:spcPts val="0"/>
              </a:spcAft>
              <a:buClr>
                <a:srgbClr val="BFD3E3"/>
              </a:buClr>
              <a:buSzPts val="1400"/>
              <a:buFont typeface="Noto Symbol"/>
              <a:buChar char="▪"/>
              <a:defRPr/>
            </a:lvl4pPr>
            <a:lvl5pPr indent="-127000" lvl="4" marL="1524000" marR="0" rtl="0" algn="l">
              <a:spcBef>
                <a:spcPts val="200"/>
              </a:spcBef>
              <a:spcAft>
                <a:spcPts val="0"/>
              </a:spcAft>
              <a:buClr>
                <a:srgbClr val="BFD3E3"/>
              </a:buClr>
              <a:buSzPts val="1400"/>
              <a:buFont typeface="Noto Symbol"/>
              <a:buChar char="▪"/>
              <a:defRPr/>
            </a:lvl5pPr>
            <a:lvl6pPr indent="-127000" lvl="5" marL="1981200" marR="0" rtl="0" algn="l">
              <a:spcBef>
                <a:spcPts val="200"/>
              </a:spcBef>
              <a:spcAft>
                <a:spcPts val="0"/>
              </a:spcAft>
              <a:buClr>
                <a:srgbClr val="C0C0C0"/>
              </a:buClr>
              <a:buSzPts val="1400"/>
              <a:buFont typeface="Noto Symbol"/>
              <a:buChar char="▪"/>
              <a:defRPr/>
            </a:lvl6pPr>
            <a:lvl7pPr indent="-127000" lvl="6" marL="2438400" marR="0" rtl="0" algn="l">
              <a:spcBef>
                <a:spcPts val="200"/>
              </a:spcBef>
              <a:spcAft>
                <a:spcPts val="0"/>
              </a:spcAft>
              <a:buClr>
                <a:srgbClr val="C0C0C0"/>
              </a:buClr>
              <a:buSzPts val="1400"/>
              <a:buFont typeface="Noto Symbol"/>
              <a:buChar char="▪"/>
              <a:defRPr/>
            </a:lvl7pPr>
            <a:lvl8pPr indent="-127000" lvl="7" marL="2895600" marR="0" rtl="0" algn="l">
              <a:spcBef>
                <a:spcPts val="200"/>
              </a:spcBef>
              <a:spcAft>
                <a:spcPts val="0"/>
              </a:spcAft>
              <a:buClr>
                <a:srgbClr val="C0C0C0"/>
              </a:buClr>
              <a:buSzPts val="1400"/>
              <a:buFont typeface="Noto Symbol"/>
              <a:buChar char="▪"/>
              <a:defRPr/>
            </a:lvl8pPr>
            <a:lvl9pPr indent="-127000" lvl="8" marL="3352800" marR="0" rtl="0" algn="l">
              <a:spcBef>
                <a:spcPts val="200"/>
              </a:spcBef>
              <a:spcAft>
                <a:spcPts val="0"/>
              </a:spcAft>
              <a:buClr>
                <a:srgbClr val="C0C0C0"/>
              </a:buClr>
              <a:buSzPts val="1400"/>
              <a:buFont typeface="Noto Symbol"/>
              <a:buChar char="▪"/>
              <a:defRPr/>
            </a:lvl9pPr>
          </a:lstStyle>
          <a:p/>
        </p:txBody>
      </p:sp>
      <p:sp>
        <p:nvSpPr>
          <p:cNvPr id="100" name="Google Shape;100;p17"/>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01" name="Google Shape;101;p17"/>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7"/>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pic>
        <p:nvPicPr>
          <p:cNvPr descr="eth_ologo" id="103" name="Google Shape;103;p17"/>
          <p:cNvPicPr preferRelativeResize="0"/>
          <p:nvPr/>
        </p:nvPicPr>
        <p:blipFill rotWithShape="1">
          <a:blip r:embed="rId4">
            <a:alphaModFix/>
          </a:blip>
          <a:srcRect b="0" l="0" r="0" t="0"/>
          <a:stretch/>
        </p:blipFill>
        <p:spPr>
          <a:xfrm>
            <a:off x="360000" y="113110"/>
            <a:ext cx="1649400" cy="315300"/>
          </a:xfrm>
          <a:prstGeom prst="rect">
            <a:avLst/>
          </a:prstGeom>
          <a:noFill/>
          <a:ln>
            <a:noFill/>
          </a:ln>
        </p:spPr>
      </p:pic>
      <p:pic>
        <p:nvPicPr>
          <p:cNvPr id="104" name="Google Shape;104;p17"/>
          <p:cNvPicPr preferRelativeResize="0"/>
          <p:nvPr/>
        </p:nvPicPr>
        <p:blipFill rotWithShape="1">
          <a:blip r:embed="rId5">
            <a:alphaModFix/>
          </a:blip>
          <a:srcRect b="0" l="0" r="0" t="0"/>
          <a:stretch/>
        </p:blipFill>
        <p:spPr>
          <a:xfrm>
            <a:off x="7092000" y="113400"/>
            <a:ext cx="1677000" cy="302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überschrift" type="secHead">
  <p:cSld name="SECTION_HEADER">
    <p:spTree>
      <p:nvGrpSpPr>
        <p:cNvPr id="105" name="Shape 105"/>
        <p:cNvGrpSpPr/>
        <p:nvPr/>
      </p:nvGrpSpPr>
      <p:grpSpPr>
        <a:xfrm>
          <a:off x="0" y="0"/>
          <a:ext cx="0" cy="0"/>
          <a:chOff x="0" y="0"/>
          <a:chExt cx="0" cy="0"/>
        </a:xfrm>
      </p:grpSpPr>
      <p:pic>
        <p:nvPicPr>
          <p:cNvPr descr="hg.jpg" id="106" name="Google Shape;106;p18"/>
          <p:cNvPicPr preferRelativeResize="0"/>
          <p:nvPr/>
        </p:nvPicPr>
        <p:blipFill rotWithShape="1">
          <a:blip r:embed="rId2">
            <a:alphaModFix/>
          </a:blip>
          <a:srcRect b="0" l="0" r="0" t="0"/>
          <a:stretch/>
        </p:blipFill>
        <p:spPr>
          <a:xfrm>
            <a:off x="0" y="717947"/>
            <a:ext cx="9144000" cy="4254000"/>
          </a:xfrm>
          <a:prstGeom prst="rect">
            <a:avLst/>
          </a:prstGeom>
          <a:noFill/>
          <a:ln>
            <a:noFill/>
          </a:ln>
        </p:spPr>
      </p:pic>
      <p:sp>
        <p:nvSpPr>
          <p:cNvPr id="107" name="Google Shape;107;p18"/>
          <p:cNvSpPr txBox="1"/>
          <p:nvPr>
            <p:ph type="title"/>
          </p:nvPr>
        </p:nvSpPr>
        <p:spPr>
          <a:xfrm>
            <a:off x="381000" y="1146573"/>
            <a:ext cx="8382000" cy="7893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18"/>
          <p:cNvSpPr txBox="1"/>
          <p:nvPr>
            <p:ph idx="1" type="body"/>
          </p:nvPr>
        </p:nvSpPr>
        <p:spPr>
          <a:xfrm>
            <a:off x="381000" y="1965721"/>
            <a:ext cx="8382000" cy="1477500"/>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Clr>
                <a:schemeClr val="accent4"/>
              </a:buClr>
              <a:buSzPts val="1400"/>
              <a:buFont typeface="Arial"/>
              <a:buNone/>
              <a:defRPr/>
            </a:lvl1pPr>
            <a:lvl2pPr indent="-228600" lvl="1" marL="914400" rtl="0">
              <a:spcBef>
                <a:spcPts val="400"/>
              </a:spcBef>
              <a:spcAft>
                <a:spcPts val="0"/>
              </a:spcAft>
              <a:buSzPts val="1400"/>
              <a:buFont typeface="Arial"/>
              <a:buNone/>
              <a:defRPr/>
            </a:lvl2pPr>
            <a:lvl3pPr indent="-228600" lvl="2" marL="1371600" rtl="0">
              <a:spcBef>
                <a:spcPts val="400"/>
              </a:spcBef>
              <a:spcAft>
                <a:spcPts val="0"/>
              </a:spcAft>
              <a:buSzPts val="1400"/>
              <a:buFont typeface="Arial"/>
              <a:buNone/>
              <a:defRPr/>
            </a:lvl3pPr>
            <a:lvl4pPr indent="-228600" lvl="3" marL="1828800" rtl="0">
              <a:spcBef>
                <a:spcPts val="200"/>
              </a:spcBef>
              <a:spcAft>
                <a:spcPts val="0"/>
              </a:spcAft>
              <a:buSzPts val="1400"/>
              <a:buFont typeface="Arial"/>
              <a:buNone/>
              <a:defRPr/>
            </a:lvl4pPr>
            <a:lvl5pPr indent="-228600" lvl="4" marL="2286000" rtl="0">
              <a:spcBef>
                <a:spcPts val="200"/>
              </a:spcBef>
              <a:spcAft>
                <a:spcPts val="0"/>
              </a:spcAft>
              <a:buSzPts val="1400"/>
              <a:buFont typeface="Arial"/>
              <a:buNone/>
              <a:defRPr/>
            </a:lvl5pPr>
            <a:lvl6pPr indent="-228600" lvl="5" marL="2743200" rtl="0">
              <a:spcBef>
                <a:spcPts val="200"/>
              </a:spcBef>
              <a:spcAft>
                <a:spcPts val="0"/>
              </a:spcAft>
              <a:buSzPts val="1400"/>
              <a:buFont typeface="Arial"/>
              <a:buNone/>
              <a:defRPr/>
            </a:lvl6pPr>
            <a:lvl7pPr indent="-228600" lvl="6" marL="3200400" rtl="0">
              <a:spcBef>
                <a:spcPts val="200"/>
              </a:spcBef>
              <a:spcAft>
                <a:spcPts val="0"/>
              </a:spcAft>
              <a:buSzPts val="1400"/>
              <a:buFont typeface="Arial"/>
              <a:buNone/>
              <a:defRPr/>
            </a:lvl7pPr>
            <a:lvl8pPr indent="-228600" lvl="7" marL="3657600" rtl="0">
              <a:spcBef>
                <a:spcPts val="200"/>
              </a:spcBef>
              <a:spcAft>
                <a:spcPts val="0"/>
              </a:spcAft>
              <a:buSzPts val="1400"/>
              <a:buFont typeface="Arial"/>
              <a:buNone/>
              <a:defRPr/>
            </a:lvl8pPr>
            <a:lvl9pPr indent="-228600" lvl="8" marL="4114800" rtl="0">
              <a:spcBef>
                <a:spcPts val="200"/>
              </a:spcBef>
              <a:spcAft>
                <a:spcPts val="0"/>
              </a:spcAft>
              <a:buSzPts val="1400"/>
              <a:buFont typeface="Arial"/>
              <a:buNone/>
              <a:defRPr/>
            </a:lvl9pPr>
          </a:lstStyle>
          <a:p/>
        </p:txBody>
      </p:sp>
      <p:sp>
        <p:nvSpPr>
          <p:cNvPr id="109" name="Google Shape;109;p18"/>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0" name="Google Shape;110;p18"/>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8"/>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112" name="Shape 112"/>
        <p:cNvGrpSpPr/>
        <p:nvPr/>
      </p:nvGrpSpPr>
      <p:grpSpPr>
        <a:xfrm>
          <a:off x="0" y="0"/>
          <a:ext cx="0" cy="0"/>
          <a:chOff x="0" y="0"/>
          <a:chExt cx="0" cy="0"/>
        </a:xfrm>
      </p:grpSpPr>
      <p:sp>
        <p:nvSpPr>
          <p:cNvPr id="113" name="Google Shape;113;p19"/>
          <p:cNvSpPr txBox="1"/>
          <p:nvPr>
            <p:ph type="title"/>
          </p:nvPr>
        </p:nvSpPr>
        <p:spPr>
          <a:xfrm>
            <a:off x="381000" y="717947"/>
            <a:ext cx="8382000" cy="575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4" name="Google Shape;114;p19"/>
          <p:cNvSpPr txBox="1"/>
          <p:nvPr>
            <p:ph idx="1" type="body"/>
          </p:nvPr>
        </p:nvSpPr>
        <p:spPr>
          <a:xfrm>
            <a:off x="381000" y="1313260"/>
            <a:ext cx="4114800" cy="3508800"/>
          </a:xfrm>
          <a:prstGeom prst="rect">
            <a:avLst/>
          </a:prstGeom>
          <a:noFill/>
          <a:ln>
            <a:noFill/>
          </a:ln>
        </p:spPr>
        <p:txBody>
          <a:bodyPr anchorCtr="0" anchor="t" bIns="91425" lIns="91425" spcFirstLastPara="1" rIns="91425" wrap="square" tIns="91425">
            <a:noAutofit/>
          </a:bodyPr>
          <a:lstStyle>
            <a:lvl1pPr indent="-317500" lvl="0" marL="457200" rtl="0">
              <a:spcBef>
                <a:spcPts val="1000"/>
              </a:spcBef>
              <a:spcAft>
                <a:spcPts val="0"/>
              </a:spcAft>
              <a:buSzPts val="1400"/>
              <a:buChar char="▪"/>
              <a:defRPr/>
            </a:lvl1pPr>
            <a:lvl2pPr indent="-317500" lvl="1" marL="914400" rtl="0">
              <a:spcBef>
                <a:spcPts val="400"/>
              </a:spcBef>
              <a:spcAft>
                <a:spcPts val="0"/>
              </a:spcAft>
              <a:buSzPts val="1400"/>
              <a:buChar char="▪"/>
              <a:defRPr/>
            </a:lvl2pPr>
            <a:lvl3pPr indent="-317500" lvl="2" marL="1371600" rtl="0">
              <a:spcBef>
                <a:spcPts val="400"/>
              </a:spcBef>
              <a:spcAft>
                <a:spcPts val="0"/>
              </a:spcAft>
              <a:buSzPts val="1400"/>
              <a:buChar char="▪"/>
              <a:defRPr/>
            </a:lvl3pPr>
            <a:lvl4pPr indent="-317500" lvl="3" marL="1828800" rtl="0">
              <a:spcBef>
                <a:spcPts val="200"/>
              </a:spcBef>
              <a:spcAft>
                <a:spcPts val="0"/>
              </a:spcAft>
              <a:buSzPts val="1400"/>
              <a:buChar char="▪"/>
              <a:defRPr/>
            </a:lvl4pPr>
            <a:lvl5pPr indent="-317500" lvl="4" marL="2286000" rtl="0">
              <a:spcBef>
                <a:spcPts val="200"/>
              </a:spcBef>
              <a:spcAft>
                <a:spcPts val="0"/>
              </a:spcAft>
              <a:buSzPts val="1400"/>
              <a:buChar char="▪"/>
              <a:defRPr/>
            </a:lvl5pPr>
            <a:lvl6pPr indent="-317500" lvl="5" marL="2743200" rtl="0">
              <a:spcBef>
                <a:spcPts val="200"/>
              </a:spcBef>
              <a:spcAft>
                <a:spcPts val="0"/>
              </a:spcAft>
              <a:buSzPts val="1400"/>
              <a:buChar char="▪"/>
              <a:defRPr/>
            </a:lvl6pPr>
            <a:lvl7pPr indent="-317500" lvl="6" marL="3200400" rtl="0">
              <a:spcBef>
                <a:spcPts val="200"/>
              </a:spcBef>
              <a:spcAft>
                <a:spcPts val="0"/>
              </a:spcAft>
              <a:buSzPts val="1400"/>
              <a:buChar char="▪"/>
              <a:defRPr/>
            </a:lvl7pPr>
            <a:lvl8pPr indent="-317500" lvl="7" marL="3657600" rtl="0">
              <a:spcBef>
                <a:spcPts val="200"/>
              </a:spcBef>
              <a:spcAft>
                <a:spcPts val="0"/>
              </a:spcAft>
              <a:buSzPts val="1400"/>
              <a:buChar char="▪"/>
              <a:defRPr/>
            </a:lvl8pPr>
            <a:lvl9pPr indent="-317500" lvl="8" marL="4114800" rtl="0">
              <a:spcBef>
                <a:spcPts val="200"/>
              </a:spcBef>
              <a:spcAft>
                <a:spcPts val="0"/>
              </a:spcAft>
              <a:buSzPts val="1400"/>
              <a:buChar char="▪"/>
              <a:defRPr/>
            </a:lvl9pPr>
          </a:lstStyle>
          <a:p/>
        </p:txBody>
      </p:sp>
      <p:sp>
        <p:nvSpPr>
          <p:cNvPr id="115" name="Google Shape;115;p19"/>
          <p:cNvSpPr txBox="1"/>
          <p:nvPr>
            <p:ph idx="2" type="body"/>
          </p:nvPr>
        </p:nvSpPr>
        <p:spPr>
          <a:xfrm>
            <a:off x="4648200" y="1313260"/>
            <a:ext cx="4114800" cy="3508800"/>
          </a:xfrm>
          <a:prstGeom prst="rect">
            <a:avLst/>
          </a:prstGeom>
          <a:noFill/>
          <a:ln>
            <a:noFill/>
          </a:ln>
        </p:spPr>
        <p:txBody>
          <a:bodyPr anchorCtr="0" anchor="t" bIns="91425" lIns="91425" spcFirstLastPara="1" rIns="91425" wrap="square" tIns="91425">
            <a:noAutofit/>
          </a:bodyPr>
          <a:lstStyle>
            <a:lvl1pPr indent="-317500" lvl="0" marL="457200" rtl="0">
              <a:spcBef>
                <a:spcPts val="1000"/>
              </a:spcBef>
              <a:spcAft>
                <a:spcPts val="0"/>
              </a:spcAft>
              <a:buSzPts val="1400"/>
              <a:buChar char="▪"/>
              <a:defRPr/>
            </a:lvl1pPr>
            <a:lvl2pPr indent="-317500" lvl="1" marL="914400" rtl="0">
              <a:spcBef>
                <a:spcPts val="400"/>
              </a:spcBef>
              <a:spcAft>
                <a:spcPts val="0"/>
              </a:spcAft>
              <a:buSzPts val="1400"/>
              <a:buChar char="▪"/>
              <a:defRPr/>
            </a:lvl2pPr>
            <a:lvl3pPr indent="-317500" lvl="2" marL="1371600" rtl="0">
              <a:spcBef>
                <a:spcPts val="400"/>
              </a:spcBef>
              <a:spcAft>
                <a:spcPts val="0"/>
              </a:spcAft>
              <a:buSzPts val="1400"/>
              <a:buChar char="▪"/>
              <a:defRPr/>
            </a:lvl3pPr>
            <a:lvl4pPr indent="-317500" lvl="3" marL="1828800" rtl="0">
              <a:spcBef>
                <a:spcPts val="200"/>
              </a:spcBef>
              <a:spcAft>
                <a:spcPts val="0"/>
              </a:spcAft>
              <a:buSzPts val="1400"/>
              <a:buChar char="▪"/>
              <a:defRPr/>
            </a:lvl4pPr>
            <a:lvl5pPr indent="-317500" lvl="4" marL="2286000" rtl="0">
              <a:spcBef>
                <a:spcPts val="200"/>
              </a:spcBef>
              <a:spcAft>
                <a:spcPts val="0"/>
              </a:spcAft>
              <a:buSzPts val="1400"/>
              <a:buChar char="▪"/>
              <a:defRPr/>
            </a:lvl5pPr>
            <a:lvl6pPr indent="-317500" lvl="5" marL="2743200" rtl="0">
              <a:spcBef>
                <a:spcPts val="200"/>
              </a:spcBef>
              <a:spcAft>
                <a:spcPts val="0"/>
              </a:spcAft>
              <a:buSzPts val="1400"/>
              <a:buChar char="▪"/>
              <a:defRPr/>
            </a:lvl6pPr>
            <a:lvl7pPr indent="-317500" lvl="6" marL="3200400" rtl="0">
              <a:spcBef>
                <a:spcPts val="200"/>
              </a:spcBef>
              <a:spcAft>
                <a:spcPts val="0"/>
              </a:spcAft>
              <a:buSzPts val="1400"/>
              <a:buChar char="▪"/>
              <a:defRPr/>
            </a:lvl7pPr>
            <a:lvl8pPr indent="-317500" lvl="7" marL="3657600" rtl="0">
              <a:spcBef>
                <a:spcPts val="200"/>
              </a:spcBef>
              <a:spcAft>
                <a:spcPts val="0"/>
              </a:spcAft>
              <a:buSzPts val="1400"/>
              <a:buChar char="▪"/>
              <a:defRPr/>
            </a:lvl8pPr>
            <a:lvl9pPr indent="-317500" lvl="8" marL="4114800" rtl="0">
              <a:spcBef>
                <a:spcPts val="200"/>
              </a:spcBef>
              <a:spcAft>
                <a:spcPts val="0"/>
              </a:spcAft>
              <a:buSzPts val="1400"/>
              <a:buChar char="▪"/>
              <a:defRPr/>
            </a:lvl9pPr>
          </a:lstStyle>
          <a:p/>
        </p:txBody>
      </p:sp>
      <p:sp>
        <p:nvSpPr>
          <p:cNvPr id="116" name="Google Shape;116;p19"/>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7" name="Google Shape;117;p19"/>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9"/>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119" name="Shape 119"/>
        <p:cNvGrpSpPr/>
        <p:nvPr/>
      </p:nvGrpSpPr>
      <p:grpSpPr>
        <a:xfrm>
          <a:off x="0" y="0"/>
          <a:ext cx="0" cy="0"/>
          <a:chOff x="0" y="0"/>
          <a:chExt cx="0" cy="0"/>
        </a:xfrm>
      </p:grpSpPr>
      <p:sp>
        <p:nvSpPr>
          <p:cNvPr id="120" name="Google Shape;120;p20"/>
          <p:cNvSpPr txBox="1"/>
          <p:nvPr>
            <p:ph type="title"/>
          </p:nvPr>
        </p:nvSpPr>
        <p:spPr>
          <a:xfrm>
            <a:off x="381000" y="717947"/>
            <a:ext cx="8382000" cy="575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1" name="Google Shape;121;p20"/>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22" name="Google Shape;122;p20"/>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0"/>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124" name="Shape 124"/>
        <p:cNvGrpSpPr/>
        <p:nvPr/>
      </p:nvGrpSpPr>
      <p:grpSpPr>
        <a:xfrm>
          <a:off x="0" y="0"/>
          <a:ext cx="0" cy="0"/>
          <a:chOff x="0" y="0"/>
          <a:chExt cx="0" cy="0"/>
        </a:xfrm>
      </p:grpSpPr>
      <p:sp>
        <p:nvSpPr>
          <p:cNvPr id="125" name="Google Shape;125;p21"/>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26" name="Google Shape;126;p21"/>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p:cSld name="Bild mit Überschrift">
    <p:spTree>
      <p:nvGrpSpPr>
        <p:cNvPr id="128" name="Shape 128"/>
        <p:cNvGrpSpPr/>
        <p:nvPr/>
      </p:nvGrpSpPr>
      <p:grpSpPr>
        <a:xfrm>
          <a:off x="0" y="0"/>
          <a:ext cx="0" cy="0"/>
          <a:chOff x="0" y="0"/>
          <a:chExt cx="0" cy="0"/>
        </a:xfrm>
      </p:grpSpPr>
      <p:sp>
        <p:nvSpPr>
          <p:cNvPr id="129" name="Google Shape;129;p22"/>
          <p:cNvSpPr/>
          <p:nvPr>
            <p:ph idx="2" type="pic"/>
          </p:nvPr>
        </p:nvSpPr>
        <p:spPr>
          <a:xfrm>
            <a:off x="0" y="717947"/>
            <a:ext cx="9144000" cy="4215900"/>
          </a:xfrm>
          <a:prstGeom prst="rect">
            <a:avLst/>
          </a:prstGeom>
          <a:noFill/>
          <a:ln>
            <a:noFill/>
          </a:ln>
        </p:spPr>
      </p:sp>
      <p:sp>
        <p:nvSpPr>
          <p:cNvPr id="130" name="Google Shape;130;p22"/>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31" name="Google Shape;131;p22"/>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2"/>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9" name="Shape 139"/>
        <p:cNvGrpSpPr/>
        <p:nvPr/>
      </p:nvGrpSpPr>
      <p:grpSpPr>
        <a:xfrm>
          <a:off x="0" y="0"/>
          <a:ext cx="0" cy="0"/>
          <a:chOff x="0" y="0"/>
          <a:chExt cx="0" cy="0"/>
        </a:xfrm>
      </p:grpSpPr>
      <p:sp>
        <p:nvSpPr>
          <p:cNvPr id="140" name="Google Shape;140;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F3864"/>
              </a:buClr>
              <a:buSzPts val="3300"/>
              <a:buFont typeface="Calibri"/>
              <a:buNone/>
              <a:defRPr>
                <a:solidFill>
                  <a:srgbClr val="1F3864"/>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 name="Google Shape;141;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323F4F"/>
              </a:buClr>
              <a:buSzPts val="2100"/>
              <a:buFont typeface="Noto Sans Symbols"/>
              <a:buChar char="❑"/>
              <a:defRPr>
                <a:solidFill>
                  <a:srgbClr val="323F4F"/>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2" name="Google Shape;14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4" name="Google Shape;14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5" name="Shape 145"/>
        <p:cNvGrpSpPr/>
        <p:nvPr/>
      </p:nvGrpSpPr>
      <p:grpSpPr>
        <a:xfrm>
          <a:off x="0" y="0"/>
          <a:ext cx="0" cy="0"/>
          <a:chOff x="0" y="0"/>
          <a:chExt cx="0" cy="0"/>
        </a:xfrm>
      </p:grpSpPr>
      <p:sp>
        <p:nvSpPr>
          <p:cNvPr id="146" name="Google Shape;146;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2F5496"/>
              </a:buClr>
              <a:buSzPts val="4500"/>
              <a:buFont typeface="Calibri"/>
              <a:buNone/>
              <a:defRPr sz="4500">
                <a:solidFill>
                  <a:srgbClr val="2F5496"/>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7" name="Google Shape;147;p2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2E75B5"/>
              </a:buClr>
              <a:buSzPts val="1800"/>
              <a:buNone/>
              <a:defRPr sz="1800">
                <a:solidFill>
                  <a:srgbClr val="2E75B5"/>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8" name="Google Shape;14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sp>
        <p:nvSpPr>
          <p:cNvPr id="152" name="Google Shape;152;p2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3" name="Google Shape;153;p2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54" name="Google Shape;154;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5" name="Google Shape;155;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6" name="Google Shape;15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7" name="Shape 157"/>
        <p:cNvGrpSpPr/>
        <p:nvPr/>
      </p:nvGrpSpPr>
      <p:grpSpPr>
        <a:xfrm>
          <a:off x="0" y="0"/>
          <a:ext cx="0" cy="0"/>
          <a:chOff x="0" y="0"/>
          <a:chExt cx="0" cy="0"/>
        </a:xfrm>
      </p:grpSpPr>
      <p:sp>
        <p:nvSpPr>
          <p:cNvPr id="158" name="Google Shape;158;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9" name="Google Shape;159;p2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0" name="Google Shape;160;p2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 name="Google Shape;161;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4" name="Shape 164"/>
        <p:cNvGrpSpPr/>
        <p:nvPr/>
      </p:nvGrpSpPr>
      <p:grpSpPr>
        <a:xfrm>
          <a:off x="0" y="0"/>
          <a:ext cx="0" cy="0"/>
          <a:chOff x="0" y="0"/>
          <a:chExt cx="0" cy="0"/>
        </a:xfrm>
      </p:grpSpPr>
      <p:sp>
        <p:nvSpPr>
          <p:cNvPr id="165" name="Google Shape;165;p2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2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7" name="Google Shape;167;p28"/>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8" name="Google Shape;168;p2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9" name="Google Shape;169;p2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0" name="Google Shape;170;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2" name="Google Shape;172;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5" name="Google Shape;175;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6" name="Google Shape;176;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0" name="Google Shape;180;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1" name="Google Shape;181;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2" name="Shape 182"/>
        <p:cNvGrpSpPr/>
        <p:nvPr/>
      </p:nvGrpSpPr>
      <p:grpSpPr>
        <a:xfrm>
          <a:off x="0" y="0"/>
          <a:ext cx="0" cy="0"/>
          <a:chOff x="0" y="0"/>
          <a:chExt cx="0" cy="0"/>
        </a:xfrm>
      </p:grpSpPr>
      <p:sp>
        <p:nvSpPr>
          <p:cNvPr id="183" name="Google Shape;183;p3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4" name="Google Shape;184;p3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5" name="Google Shape;185;p3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6" name="Google Shape;186;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7" name="Google Shape;187;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8" name="Google Shape;188;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9" name="Shape 189"/>
        <p:cNvGrpSpPr/>
        <p:nvPr/>
      </p:nvGrpSpPr>
      <p:grpSpPr>
        <a:xfrm>
          <a:off x="0" y="0"/>
          <a:ext cx="0" cy="0"/>
          <a:chOff x="0" y="0"/>
          <a:chExt cx="0" cy="0"/>
        </a:xfrm>
      </p:grpSpPr>
      <p:sp>
        <p:nvSpPr>
          <p:cNvPr id="190" name="Google Shape;190;p3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1" name="Google Shape;191;p3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2" name="Google Shape;192;p3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93" name="Google Shape;193;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4" name="Google Shape;194;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5" name="Google Shape;195;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 name="Shape 196"/>
        <p:cNvGrpSpPr/>
        <p:nvPr/>
      </p:nvGrpSpPr>
      <p:grpSpPr>
        <a:xfrm>
          <a:off x="0" y="0"/>
          <a:ext cx="0" cy="0"/>
          <a:chOff x="0" y="0"/>
          <a:chExt cx="0" cy="0"/>
        </a:xfrm>
      </p:grpSpPr>
      <p:sp>
        <p:nvSpPr>
          <p:cNvPr id="197" name="Google Shape;197;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8" name="Google Shape;198;p3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9" name="Google Shape;199;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0" name="Google Shape;200;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 name="Google Shape;201;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2" name="Shape 202"/>
        <p:cNvGrpSpPr/>
        <p:nvPr/>
      </p:nvGrpSpPr>
      <p:grpSpPr>
        <a:xfrm>
          <a:off x="0" y="0"/>
          <a:ext cx="0" cy="0"/>
          <a:chOff x="0" y="0"/>
          <a:chExt cx="0" cy="0"/>
        </a:xfrm>
      </p:grpSpPr>
      <p:sp>
        <p:nvSpPr>
          <p:cNvPr id="203" name="Google Shape;203;p3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4" name="Google Shape;204;p3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5" name="Google Shape;205;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6" name="Google Shape;206;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7" name="Google Shape;207;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1" Type="http://schemas.openxmlformats.org/officeDocument/2006/relationships/image" Target="../media/image1.jpg"/><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pic>
        <p:nvPicPr>
          <p:cNvPr descr="footer.jpg" id="57" name="Google Shape;57;p14"/>
          <p:cNvPicPr preferRelativeResize="0"/>
          <p:nvPr/>
        </p:nvPicPr>
        <p:blipFill rotWithShape="1">
          <a:blip r:embed="rId1">
            <a:alphaModFix/>
          </a:blip>
          <a:srcRect b="0" l="0" r="0" t="0"/>
          <a:stretch/>
        </p:blipFill>
        <p:spPr>
          <a:xfrm>
            <a:off x="0" y="4932760"/>
            <a:ext cx="9144000" cy="221400"/>
          </a:xfrm>
          <a:prstGeom prst="rect">
            <a:avLst/>
          </a:prstGeom>
          <a:noFill/>
          <a:ln>
            <a:noFill/>
          </a:ln>
        </p:spPr>
      </p:pic>
      <p:cxnSp>
        <p:nvCxnSpPr>
          <p:cNvPr id="58" name="Google Shape;58;p14"/>
          <p:cNvCxnSpPr/>
          <p:nvPr/>
        </p:nvCxnSpPr>
        <p:spPr>
          <a:xfrm>
            <a:off x="8763000" y="-8335"/>
            <a:ext cx="0" cy="113100"/>
          </a:xfrm>
          <a:prstGeom prst="straightConnector1">
            <a:avLst/>
          </a:prstGeom>
          <a:noFill/>
          <a:ln cap="flat" cmpd="sng" w="9525">
            <a:solidFill>
              <a:schemeClr val="accent1"/>
            </a:solidFill>
            <a:prstDash val="solid"/>
            <a:round/>
            <a:headEnd len="sm" w="sm" type="none"/>
            <a:tailEnd len="sm" w="sm" type="none"/>
          </a:ln>
        </p:spPr>
      </p:cxnSp>
      <p:cxnSp>
        <p:nvCxnSpPr>
          <p:cNvPr id="59" name="Google Shape;59;p14"/>
          <p:cNvCxnSpPr/>
          <p:nvPr/>
        </p:nvCxnSpPr>
        <p:spPr>
          <a:xfrm>
            <a:off x="7092950" y="-8335"/>
            <a:ext cx="0" cy="113100"/>
          </a:xfrm>
          <a:prstGeom prst="straightConnector1">
            <a:avLst/>
          </a:prstGeom>
          <a:noFill/>
          <a:ln cap="flat" cmpd="sng" w="9525">
            <a:solidFill>
              <a:schemeClr val="accent1"/>
            </a:solidFill>
            <a:prstDash val="solid"/>
            <a:round/>
            <a:headEnd len="sm" w="sm" type="none"/>
            <a:tailEnd len="sm" w="sm" type="none"/>
          </a:ln>
        </p:spPr>
      </p:cxnSp>
      <p:cxnSp>
        <p:nvCxnSpPr>
          <p:cNvPr id="60" name="Google Shape;60;p14"/>
          <p:cNvCxnSpPr/>
          <p:nvPr/>
        </p:nvCxnSpPr>
        <p:spPr>
          <a:xfrm>
            <a:off x="5422900" y="-8335"/>
            <a:ext cx="0" cy="113100"/>
          </a:xfrm>
          <a:prstGeom prst="straightConnector1">
            <a:avLst/>
          </a:prstGeom>
          <a:noFill/>
          <a:ln cap="flat" cmpd="sng" w="9525">
            <a:solidFill>
              <a:schemeClr val="accent1"/>
            </a:solidFill>
            <a:prstDash val="solid"/>
            <a:round/>
            <a:headEnd len="sm" w="sm" type="none"/>
            <a:tailEnd len="sm" w="sm" type="none"/>
          </a:ln>
        </p:spPr>
      </p:cxnSp>
      <p:cxnSp>
        <p:nvCxnSpPr>
          <p:cNvPr id="61" name="Google Shape;61;p14"/>
          <p:cNvCxnSpPr/>
          <p:nvPr/>
        </p:nvCxnSpPr>
        <p:spPr>
          <a:xfrm>
            <a:off x="3754438" y="-8335"/>
            <a:ext cx="0" cy="113100"/>
          </a:xfrm>
          <a:prstGeom prst="straightConnector1">
            <a:avLst/>
          </a:prstGeom>
          <a:noFill/>
          <a:ln cap="flat" cmpd="sng" w="9525">
            <a:solidFill>
              <a:schemeClr val="accent1"/>
            </a:solidFill>
            <a:prstDash val="solid"/>
            <a:round/>
            <a:headEnd len="sm" w="sm" type="none"/>
            <a:tailEnd len="sm" w="sm" type="none"/>
          </a:ln>
        </p:spPr>
      </p:cxnSp>
      <p:sp>
        <p:nvSpPr>
          <p:cNvPr id="62" name="Google Shape;62;p14"/>
          <p:cNvSpPr txBox="1"/>
          <p:nvPr>
            <p:ph type="title"/>
          </p:nvPr>
        </p:nvSpPr>
        <p:spPr>
          <a:xfrm>
            <a:off x="381000" y="717947"/>
            <a:ext cx="8382000" cy="5751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63" name="Google Shape;63;p14"/>
          <p:cNvSpPr txBox="1"/>
          <p:nvPr>
            <p:ph idx="1" type="body"/>
          </p:nvPr>
        </p:nvSpPr>
        <p:spPr>
          <a:xfrm>
            <a:off x="381000" y="1313260"/>
            <a:ext cx="8382000" cy="3508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1000"/>
              </a:spcBef>
              <a:spcAft>
                <a:spcPts val="0"/>
              </a:spcAft>
              <a:buClr>
                <a:schemeClr val="accent2"/>
              </a:buClr>
              <a:buSzPts val="1400"/>
              <a:buFont typeface="Noto Symbol"/>
              <a:buChar char="▪"/>
              <a:defRPr/>
            </a:lvl1pPr>
            <a:lvl2pPr indent="-317500" lvl="1" marL="914400" marR="0" rtl="0" algn="l">
              <a:spcBef>
                <a:spcPts val="400"/>
              </a:spcBef>
              <a:spcAft>
                <a:spcPts val="0"/>
              </a:spcAft>
              <a:buClr>
                <a:srgbClr val="7FA7C8"/>
              </a:buClr>
              <a:buSzPts val="1400"/>
              <a:buFont typeface="Noto Symbol"/>
              <a:buChar char="▪"/>
              <a:defRPr/>
            </a:lvl2pPr>
            <a:lvl3pPr indent="-317500" lvl="2" marL="1371600" marR="0" rtl="0" algn="l">
              <a:lnSpc>
                <a:spcPct val="125000"/>
              </a:lnSpc>
              <a:spcBef>
                <a:spcPts val="400"/>
              </a:spcBef>
              <a:spcAft>
                <a:spcPts val="0"/>
              </a:spcAft>
              <a:buClr>
                <a:srgbClr val="BFD3E3"/>
              </a:buClr>
              <a:buSzPts val="1400"/>
              <a:buFont typeface="Noto Symbol"/>
              <a:buChar char="▪"/>
              <a:defRPr/>
            </a:lvl3pPr>
            <a:lvl4pPr indent="-317500" lvl="3" marL="1828800" marR="0" rtl="0" algn="l">
              <a:lnSpc>
                <a:spcPct val="128571"/>
              </a:lnSpc>
              <a:spcBef>
                <a:spcPts val="200"/>
              </a:spcBef>
              <a:spcAft>
                <a:spcPts val="0"/>
              </a:spcAft>
              <a:buClr>
                <a:srgbClr val="BFD3E3"/>
              </a:buClr>
              <a:buSzPts val="1400"/>
              <a:buFont typeface="Noto Symbol"/>
              <a:buChar char="▪"/>
              <a:defRPr/>
            </a:lvl4pPr>
            <a:lvl5pPr indent="-317500" lvl="4" marL="2286000" marR="0" rtl="0" algn="l">
              <a:spcBef>
                <a:spcPts val="200"/>
              </a:spcBef>
              <a:spcAft>
                <a:spcPts val="0"/>
              </a:spcAft>
              <a:buClr>
                <a:srgbClr val="BFD3E3"/>
              </a:buClr>
              <a:buSzPts val="1400"/>
              <a:buFont typeface="Noto Symbol"/>
              <a:buChar char="▪"/>
              <a:defRPr/>
            </a:lvl5pPr>
            <a:lvl6pPr indent="-317500" lvl="5" marL="2743200" marR="0" rtl="0" algn="l">
              <a:spcBef>
                <a:spcPts val="200"/>
              </a:spcBef>
              <a:spcAft>
                <a:spcPts val="0"/>
              </a:spcAft>
              <a:buClr>
                <a:srgbClr val="C0C0C0"/>
              </a:buClr>
              <a:buSzPts val="1400"/>
              <a:buFont typeface="Noto Symbol"/>
              <a:buChar char="▪"/>
              <a:defRPr/>
            </a:lvl6pPr>
            <a:lvl7pPr indent="-317500" lvl="6" marL="3200400" marR="0" rtl="0" algn="l">
              <a:spcBef>
                <a:spcPts val="200"/>
              </a:spcBef>
              <a:spcAft>
                <a:spcPts val="0"/>
              </a:spcAft>
              <a:buClr>
                <a:srgbClr val="C0C0C0"/>
              </a:buClr>
              <a:buSzPts val="1400"/>
              <a:buFont typeface="Noto Symbol"/>
              <a:buChar char="▪"/>
              <a:defRPr/>
            </a:lvl7pPr>
            <a:lvl8pPr indent="-317500" lvl="7" marL="3657600" marR="0" rtl="0" algn="l">
              <a:spcBef>
                <a:spcPts val="200"/>
              </a:spcBef>
              <a:spcAft>
                <a:spcPts val="0"/>
              </a:spcAft>
              <a:buClr>
                <a:srgbClr val="C0C0C0"/>
              </a:buClr>
              <a:buSzPts val="1400"/>
              <a:buFont typeface="Noto Symbol"/>
              <a:buChar char="▪"/>
              <a:defRPr/>
            </a:lvl8pPr>
            <a:lvl9pPr indent="-317500" lvl="8" marL="4114800" marR="0" rtl="0" algn="l">
              <a:spcBef>
                <a:spcPts val="200"/>
              </a:spcBef>
              <a:spcAft>
                <a:spcPts val="0"/>
              </a:spcAft>
              <a:buClr>
                <a:srgbClr val="C0C0C0"/>
              </a:buClr>
              <a:buSzPts val="1400"/>
              <a:buFont typeface="Noto Symbol"/>
              <a:buChar char="▪"/>
              <a:defRPr/>
            </a:lvl9pPr>
          </a:lstStyle>
          <a:p/>
        </p:txBody>
      </p:sp>
      <p:cxnSp>
        <p:nvCxnSpPr>
          <p:cNvPr id="64" name="Google Shape;64;p14"/>
          <p:cNvCxnSpPr/>
          <p:nvPr/>
        </p:nvCxnSpPr>
        <p:spPr>
          <a:xfrm>
            <a:off x="2185988" y="5023247"/>
            <a:ext cx="0" cy="132000"/>
          </a:xfrm>
          <a:prstGeom prst="straightConnector1">
            <a:avLst/>
          </a:prstGeom>
          <a:noFill/>
          <a:ln cap="flat" cmpd="sng" w="9525">
            <a:solidFill>
              <a:schemeClr val="lt1"/>
            </a:solidFill>
            <a:prstDash val="solid"/>
            <a:round/>
            <a:headEnd len="sm" w="sm" type="none"/>
            <a:tailEnd len="sm" w="sm" type="none"/>
          </a:ln>
        </p:spPr>
      </p:cxnSp>
      <p:cxnSp>
        <p:nvCxnSpPr>
          <p:cNvPr id="65" name="Google Shape;65;p14"/>
          <p:cNvCxnSpPr/>
          <p:nvPr/>
        </p:nvCxnSpPr>
        <p:spPr>
          <a:xfrm>
            <a:off x="7091363" y="5023247"/>
            <a:ext cx="0" cy="132000"/>
          </a:xfrm>
          <a:prstGeom prst="straightConnector1">
            <a:avLst/>
          </a:prstGeom>
          <a:noFill/>
          <a:ln cap="flat" cmpd="sng" w="9525">
            <a:solidFill>
              <a:schemeClr val="lt1"/>
            </a:solidFill>
            <a:prstDash val="solid"/>
            <a:round/>
            <a:headEnd len="sm" w="sm" type="none"/>
            <a:tailEnd len="sm" w="sm" type="none"/>
          </a:ln>
        </p:spPr>
      </p:cxnSp>
      <p:sp>
        <p:nvSpPr>
          <p:cNvPr id="66" name="Google Shape;66;p14"/>
          <p:cNvSpPr txBox="1"/>
          <p:nvPr>
            <p:ph idx="10" type="dt"/>
          </p:nvPr>
        </p:nvSpPr>
        <p:spPr>
          <a:xfrm>
            <a:off x="292100" y="4976813"/>
            <a:ext cx="1822500" cy="342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67" name="Google Shape;67;p14"/>
          <p:cNvSpPr txBox="1"/>
          <p:nvPr>
            <p:ph idx="12" type="sldNum"/>
          </p:nvPr>
        </p:nvSpPr>
        <p:spPr>
          <a:xfrm>
            <a:off x="7204075" y="4976813"/>
            <a:ext cx="16383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1pPr>
            <a:lvl2pPr indent="0" lvl="1"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2pPr>
            <a:lvl3pPr indent="0" lvl="2"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3pPr>
            <a:lvl4pPr indent="0" lvl="3"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4pPr>
            <a:lvl5pPr indent="0" lvl="4"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5pPr>
            <a:lvl6pPr indent="0" lvl="5"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6pPr>
            <a:lvl7pPr indent="0" lvl="6"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7pPr>
            <a:lvl8pPr indent="0" lvl="7"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8pPr>
            <a:lvl9pPr indent="0" lvl="8" marL="0" marR="0" rtl="0" algn="r">
              <a:lnSpc>
                <a:spcPct val="100000"/>
              </a:lnSpc>
              <a:spcBef>
                <a:spcPts val="0"/>
              </a:spcBef>
              <a:buClr>
                <a:schemeClr val="lt1"/>
              </a:buClr>
              <a:buFont typeface="Arial"/>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4"/>
          <p:cNvSpPr txBox="1"/>
          <p:nvPr>
            <p:ph idx="11" type="ftr"/>
          </p:nvPr>
        </p:nvSpPr>
        <p:spPr>
          <a:xfrm>
            <a:off x="2239963" y="4976813"/>
            <a:ext cx="4773600" cy="3369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Arial"/>
              <a:buNone/>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pic>
        <p:nvPicPr>
          <p:cNvPr descr="eth_ologo" id="69" name="Google Shape;69;p14"/>
          <p:cNvPicPr preferRelativeResize="0"/>
          <p:nvPr/>
        </p:nvPicPr>
        <p:blipFill rotWithShape="1">
          <a:blip r:embed="rId2">
            <a:alphaModFix/>
          </a:blip>
          <a:srcRect b="0" l="0" r="0" t="0"/>
          <a:stretch/>
        </p:blipFill>
        <p:spPr>
          <a:xfrm>
            <a:off x="360000" y="113110"/>
            <a:ext cx="1649400" cy="315300"/>
          </a:xfrm>
          <a:prstGeom prst="rect">
            <a:avLst/>
          </a:prstGeom>
          <a:noFill/>
          <a:ln>
            <a:noFill/>
          </a:ln>
        </p:spPr>
      </p:pic>
      <p:pic>
        <p:nvPicPr>
          <p:cNvPr id="70" name="Google Shape;70;p14"/>
          <p:cNvPicPr preferRelativeResize="0"/>
          <p:nvPr/>
        </p:nvPicPr>
        <p:blipFill rotWithShape="1">
          <a:blip r:embed="rId3">
            <a:alphaModFix/>
          </a:blip>
          <a:srcRect b="0" l="0" r="0" t="0"/>
          <a:stretch/>
        </p:blipFill>
        <p:spPr>
          <a:xfrm>
            <a:off x="7092000" y="113400"/>
            <a:ext cx="1677000" cy="302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5" name="Google Shape;135;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0.pn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42.jpg"/><Relationship Id="rId4" Type="http://schemas.openxmlformats.org/officeDocument/2006/relationships/image" Target="../media/image32.png"/><Relationship Id="rId9" Type="http://schemas.openxmlformats.org/officeDocument/2006/relationships/image" Target="../media/image26.png"/><Relationship Id="rId5" Type="http://schemas.openxmlformats.org/officeDocument/2006/relationships/image" Target="../media/image44.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3.png"/><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42.jpg"/><Relationship Id="rId4" Type="http://schemas.openxmlformats.org/officeDocument/2006/relationships/image" Target="../media/image32.png"/><Relationship Id="rId9" Type="http://schemas.openxmlformats.org/officeDocument/2006/relationships/image" Target="../media/image26.png"/><Relationship Id="rId5" Type="http://schemas.openxmlformats.org/officeDocument/2006/relationships/image" Target="../media/image44.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8.png"/></Relationships>
</file>

<file path=ppt/slides/_rels/slide28.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46.png"/><Relationship Id="rId13" Type="http://schemas.openxmlformats.org/officeDocument/2006/relationships/image" Target="../media/image48.png"/><Relationship Id="rId12" Type="http://schemas.openxmlformats.org/officeDocument/2006/relationships/image" Target="../media/image43.png"/><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42.jpg"/><Relationship Id="rId4" Type="http://schemas.openxmlformats.org/officeDocument/2006/relationships/image" Target="../media/image32.png"/><Relationship Id="rId9" Type="http://schemas.openxmlformats.org/officeDocument/2006/relationships/image" Target="../media/image26.png"/><Relationship Id="rId5" Type="http://schemas.openxmlformats.org/officeDocument/2006/relationships/image" Target="../media/image44.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8.png"/></Relationships>
</file>

<file path=ppt/slides/_rels/slide29.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46.png"/><Relationship Id="rId13" Type="http://schemas.openxmlformats.org/officeDocument/2006/relationships/image" Target="../media/image43.png"/><Relationship Id="rId12" Type="http://schemas.openxmlformats.org/officeDocument/2006/relationships/image" Target="../media/image47.png"/><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42.jpg"/><Relationship Id="rId4" Type="http://schemas.openxmlformats.org/officeDocument/2006/relationships/image" Target="../media/image32.png"/><Relationship Id="rId9" Type="http://schemas.openxmlformats.org/officeDocument/2006/relationships/image" Target="../media/image26.png"/><Relationship Id="rId1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47.png"/><Relationship Id="rId5"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31.png"/><Relationship Id="rId6"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63.png"/><Relationship Id="rId8"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79.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87.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84.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71.png"/><Relationship Id="rId12" Type="http://schemas.openxmlformats.org/officeDocument/2006/relationships/image" Target="../media/image48.png"/><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74.jpg"/><Relationship Id="rId4" Type="http://schemas.openxmlformats.org/officeDocument/2006/relationships/image" Target="../media/image44.png"/><Relationship Id="rId9"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68.png"/><Relationship Id="rId8"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80.png"/><Relationship Id="rId4" Type="http://schemas.openxmlformats.org/officeDocument/2006/relationships/image" Target="../media/image76.jpg"/><Relationship Id="rId5" Type="http://schemas.openxmlformats.org/officeDocument/2006/relationships/image" Target="../media/image73.jpg"/><Relationship Id="rId6" Type="http://schemas.openxmlformats.org/officeDocument/2006/relationships/image" Target="../media/image7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8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95.jpg"/><Relationship Id="rId4" Type="http://schemas.openxmlformats.org/officeDocument/2006/relationships/hyperlink" Target="https://en.wikipedia.org/wiki/Willem_van_de_Velde_the_Elder" TargetMode="External"/><Relationship Id="rId5" Type="http://schemas.openxmlformats.org/officeDocument/2006/relationships/hyperlink" Target="https://en.wikipedia.org/wiki/Four_Days%27_Battle" TargetMode="External"/><Relationship Id="rId6" Type="http://schemas.openxmlformats.org/officeDocument/2006/relationships/image" Target="../media/image8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9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91.jpg"/><Relationship Id="rId4" Type="http://schemas.openxmlformats.org/officeDocument/2006/relationships/image" Target="../media/image88.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92.png"/><Relationship Id="rId4" Type="http://schemas.openxmlformats.org/officeDocument/2006/relationships/image" Target="../media/image9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9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tPmzFO671_00V1Izm-pRi8QVNMVusknp/view"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www.youtube.com/watch?v=0FPQdVOYoAU" TargetMode="Externa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381000" y="832247"/>
            <a:ext cx="8382000" cy="8166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 sz="3600">
                <a:solidFill>
                  <a:schemeClr val="dk1"/>
                </a:solidFill>
              </a:rPr>
              <a:t>3D Vision</a:t>
            </a:r>
            <a:endParaRPr sz="3600">
              <a:solidFill>
                <a:schemeClr val="dk1"/>
              </a:solidFill>
            </a:endParaRPr>
          </a:p>
          <a:p>
            <a:pPr indent="0" lvl="0" marL="0" marR="0" rtl="0" algn="ctr">
              <a:spcBef>
                <a:spcPts val="0"/>
              </a:spcBef>
              <a:spcAft>
                <a:spcPts val="0"/>
              </a:spcAft>
              <a:buNone/>
            </a:pPr>
            <a:r>
              <a:rPr b="1" lang="en" sz="1800">
                <a:solidFill>
                  <a:schemeClr val="accent1"/>
                </a:solidFill>
              </a:rPr>
              <a:t> (Foundations and two-view geometry)</a:t>
            </a:r>
            <a:endParaRPr b="1" sz="1800">
              <a:solidFill>
                <a:schemeClr val="accent1"/>
              </a:solidFill>
            </a:endParaRPr>
          </a:p>
          <a:p>
            <a:pPr indent="0" lvl="0" marL="0" marR="0" rtl="0" algn="l">
              <a:spcBef>
                <a:spcPts val="0"/>
              </a:spcBef>
              <a:spcAft>
                <a:spcPts val="0"/>
              </a:spcAft>
              <a:buNone/>
            </a:pPr>
            <a:r>
              <a:t/>
            </a:r>
            <a:endParaRPr b="1">
              <a:solidFill>
                <a:schemeClr val="accent1"/>
              </a:solidFill>
            </a:endParaRPr>
          </a:p>
        </p:txBody>
      </p:sp>
      <p:sp>
        <p:nvSpPr>
          <p:cNvPr id="214" name="Google Shape;214;p35"/>
          <p:cNvSpPr txBox="1"/>
          <p:nvPr>
            <p:ph idx="1" type="subTitle"/>
          </p:nvPr>
        </p:nvSpPr>
        <p:spPr>
          <a:xfrm>
            <a:off x="381000" y="1652604"/>
            <a:ext cx="8382000" cy="7482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NAAMII Winter School 2019, December 18th</a:t>
            </a:r>
            <a:endParaRPr sz="1600">
              <a:solidFill>
                <a:schemeClr val="dk1"/>
              </a:solidFill>
            </a:endParaRPr>
          </a:p>
          <a:p>
            <a:pPr indent="0" lvl="0" marL="0" marR="0" rtl="0" algn="l">
              <a:spcBef>
                <a:spcPts val="200"/>
              </a:spcBef>
              <a:spcAft>
                <a:spcPts val="0"/>
              </a:spcAft>
              <a:buClr>
                <a:schemeClr val="accent2"/>
              </a:buClr>
              <a:buFont typeface="Noto Symbol"/>
              <a:buNone/>
            </a:pPr>
            <a:r>
              <a:rPr lang="en" sz="1600">
                <a:solidFill>
                  <a:schemeClr val="dk1"/>
                </a:solidFill>
              </a:rPr>
              <a:t>Ajad Chhatkuli</a:t>
            </a:r>
            <a:br>
              <a:rPr b="0" i="0" lang="en" sz="1600" u="none" cap="none" strike="noStrike">
                <a:solidFill>
                  <a:schemeClr val="dk1"/>
                </a:solidFill>
                <a:latin typeface="Arial"/>
                <a:ea typeface="Arial"/>
                <a:cs typeface="Arial"/>
                <a:sym typeface="Arial"/>
              </a:rPr>
            </a:br>
            <a:r>
              <a:rPr b="1" i="0" lang="en" sz="1600" u="none" cap="none" strike="noStrike">
                <a:solidFill>
                  <a:schemeClr val="dk1"/>
                </a:solidFill>
                <a:latin typeface="Arial"/>
                <a:ea typeface="Arial"/>
                <a:cs typeface="Arial"/>
                <a:sym typeface="Arial"/>
              </a:rPr>
              <a:t>Computer Vision Lab @ ETH Zurich, NAAMII</a:t>
            </a:r>
            <a:endParaRPr b="1"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87" name="Google Shape;28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Augmented/Virtual Reality</a:t>
            </a:r>
            <a:endParaRPr/>
          </a:p>
          <a:p>
            <a:pPr indent="0" lvl="0" marL="0" rtl="0" algn="l">
              <a:spcBef>
                <a:spcPts val="1600"/>
              </a:spcBef>
              <a:spcAft>
                <a:spcPts val="0"/>
              </a:spcAft>
              <a:buNone/>
            </a:pPr>
            <a:r>
              <a:rPr lang="en"/>
              <a:t>Mapping</a:t>
            </a:r>
            <a:endParaRPr/>
          </a:p>
          <a:p>
            <a:pPr indent="0" lvl="0" marL="0" rtl="0" algn="l">
              <a:spcBef>
                <a:spcPts val="1600"/>
              </a:spcBef>
              <a:spcAft>
                <a:spcPts val="0"/>
              </a:spcAft>
              <a:buNone/>
            </a:pPr>
            <a:r>
              <a:rPr lang="en"/>
              <a:t>Robotics</a:t>
            </a:r>
            <a:endParaRPr/>
          </a:p>
          <a:p>
            <a:pPr indent="0" lvl="0" marL="0" rtl="0" algn="l">
              <a:spcBef>
                <a:spcPts val="1600"/>
              </a:spcBef>
              <a:spcAft>
                <a:spcPts val="0"/>
              </a:spcAft>
              <a:buNone/>
            </a:pPr>
            <a:r>
              <a:rPr lang="en"/>
              <a:t>Autonomous Driving</a:t>
            </a:r>
            <a:endParaRPr/>
          </a:p>
          <a:p>
            <a:pPr indent="0" lvl="0" marL="0" rtl="0" algn="l">
              <a:spcBef>
                <a:spcPts val="1600"/>
              </a:spcBef>
              <a:spcAft>
                <a:spcPts val="1600"/>
              </a:spcAft>
              <a:buNone/>
            </a:pPr>
            <a:r>
              <a:rPr lang="en"/>
              <a:t>Unsupervised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93" name="Google Shape;29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see 3D?</a:t>
            </a:r>
            <a:endParaRPr/>
          </a:p>
          <a:p>
            <a:pPr indent="0" lvl="0" marL="0" rtl="0" algn="l">
              <a:spcBef>
                <a:spcPts val="1600"/>
              </a:spcBef>
              <a:spcAft>
                <a:spcPts val="1600"/>
              </a:spcAft>
              <a:buNone/>
            </a:pPr>
            <a:r>
              <a:rPr lang="en"/>
              <a:t>Disparity from stereo</a:t>
            </a:r>
            <a:endParaRPr/>
          </a:p>
        </p:txBody>
      </p:sp>
      <p:pic>
        <p:nvPicPr>
          <p:cNvPr id="294" name="Google Shape;294;p45"/>
          <p:cNvPicPr preferRelativeResize="0"/>
          <p:nvPr/>
        </p:nvPicPr>
        <p:blipFill>
          <a:blip r:embed="rId3">
            <a:alphaModFix/>
          </a:blip>
          <a:stretch>
            <a:fillRect/>
          </a:stretch>
        </p:blipFill>
        <p:spPr>
          <a:xfrm>
            <a:off x="2835775" y="88800"/>
            <a:ext cx="2720026" cy="2679650"/>
          </a:xfrm>
          <a:prstGeom prst="rect">
            <a:avLst/>
          </a:prstGeom>
          <a:noFill/>
          <a:ln>
            <a:noFill/>
          </a:ln>
        </p:spPr>
      </p:pic>
      <p:pic>
        <p:nvPicPr>
          <p:cNvPr id="295" name="Google Shape;295;p45"/>
          <p:cNvPicPr preferRelativeResize="0"/>
          <p:nvPr/>
        </p:nvPicPr>
        <p:blipFill>
          <a:blip r:embed="rId4">
            <a:alphaModFix/>
          </a:blip>
          <a:stretch>
            <a:fillRect/>
          </a:stretch>
        </p:blipFill>
        <p:spPr>
          <a:xfrm>
            <a:off x="2946125" y="2278826"/>
            <a:ext cx="5738323" cy="2864675"/>
          </a:xfrm>
          <a:prstGeom prst="rect">
            <a:avLst/>
          </a:prstGeom>
          <a:noFill/>
          <a:ln>
            <a:noFill/>
          </a:ln>
        </p:spPr>
      </p:pic>
      <p:pic>
        <p:nvPicPr>
          <p:cNvPr id="296" name="Google Shape;296;p45"/>
          <p:cNvPicPr preferRelativeResize="0"/>
          <p:nvPr/>
        </p:nvPicPr>
        <p:blipFill rotWithShape="1">
          <a:blip r:embed="rId5">
            <a:alphaModFix/>
          </a:blip>
          <a:srcRect b="0" l="0" r="0" t="0"/>
          <a:stretch/>
        </p:blipFill>
        <p:spPr>
          <a:xfrm>
            <a:off x="500849" y="2278824"/>
            <a:ext cx="2143700" cy="267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02" name="Google Shape;30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the chicken move its head</a:t>
            </a:r>
            <a:endParaRPr/>
          </a:p>
          <a:p>
            <a:pPr indent="0" lvl="0" marL="0" rtl="0" algn="l">
              <a:spcBef>
                <a:spcPts val="1600"/>
              </a:spcBef>
              <a:spcAft>
                <a:spcPts val="0"/>
              </a:spcAft>
              <a:buNone/>
            </a:pPr>
            <a:r>
              <a:rPr lang="en"/>
              <a:t>all the time?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Disparity under motion</a:t>
            </a:r>
            <a:endParaRPr/>
          </a:p>
        </p:txBody>
      </p:sp>
      <p:pic>
        <p:nvPicPr>
          <p:cNvPr id="303" name="Google Shape;303;p46"/>
          <p:cNvPicPr preferRelativeResize="0"/>
          <p:nvPr/>
        </p:nvPicPr>
        <p:blipFill>
          <a:blip r:embed="rId3">
            <a:alphaModFix/>
          </a:blip>
          <a:stretch>
            <a:fillRect/>
          </a:stretch>
        </p:blipFill>
        <p:spPr>
          <a:xfrm>
            <a:off x="5001825" y="911588"/>
            <a:ext cx="3657275" cy="36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a:t>
            </a:r>
            <a:r>
              <a:rPr lang="en"/>
              <a:t>Pinhole Camera model</a:t>
            </a:r>
            <a:endParaRPr/>
          </a:p>
        </p:txBody>
      </p:sp>
      <p:pic>
        <p:nvPicPr>
          <p:cNvPr id="309" name="Google Shape;309;p47"/>
          <p:cNvPicPr preferRelativeResize="0"/>
          <p:nvPr/>
        </p:nvPicPr>
        <p:blipFill>
          <a:blip r:embed="rId3">
            <a:alphaModFix/>
          </a:blip>
          <a:stretch>
            <a:fillRect/>
          </a:stretch>
        </p:blipFill>
        <p:spPr>
          <a:xfrm>
            <a:off x="1997800" y="1037125"/>
            <a:ext cx="5331950" cy="3769224"/>
          </a:xfrm>
          <a:prstGeom prst="rect">
            <a:avLst/>
          </a:prstGeom>
          <a:noFill/>
          <a:ln>
            <a:noFill/>
          </a:ln>
        </p:spPr>
      </p:pic>
      <p:sp>
        <p:nvSpPr>
          <p:cNvPr id="310" name="Google Shape;310;p47"/>
          <p:cNvSpPr txBox="1"/>
          <p:nvPr/>
        </p:nvSpPr>
        <p:spPr>
          <a:xfrm>
            <a:off x="3789150" y="4744950"/>
            <a:ext cx="16767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Wikimedia</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Camera Projection</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The pinhole camera model</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pic>
        <p:nvPicPr>
          <p:cNvPr id="316" name="Google Shape;316;p48"/>
          <p:cNvPicPr preferRelativeResize="0"/>
          <p:nvPr/>
        </p:nvPicPr>
        <p:blipFill>
          <a:blip r:embed="rId3">
            <a:alphaModFix/>
          </a:blip>
          <a:stretch>
            <a:fillRect/>
          </a:stretch>
        </p:blipFill>
        <p:spPr>
          <a:xfrm>
            <a:off x="1416125" y="2729778"/>
            <a:ext cx="683975" cy="583500"/>
          </a:xfrm>
          <a:prstGeom prst="rect">
            <a:avLst/>
          </a:prstGeom>
          <a:noFill/>
          <a:ln>
            <a:noFill/>
          </a:ln>
        </p:spPr>
      </p:pic>
      <p:sp>
        <p:nvSpPr>
          <p:cNvPr id="317" name="Google Shape;317;p4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Pinhole Camera model</a:t>
            </a:r>
            <a:endParaRPr/>
          </a:p>
        </p:txBody>
      </p:sp>
      <p:cxnSp>
        <p:nvCxnSpPr>
          <p:cNvPr id="318" name="Google Shape;318;p48"/>
          <p:cNvCxnSpPr/>
          <p:nvPr/>
        </p:nvCxnSpPr>
        <p:spPr>
          <a:xfrm>
            <a:off x="1725215" y="2759869"/>
            <a:ext cx="4114800" cy="583500"/>
          </a:xfrm>
          <a:prstGeom prst="straightConnector1">
            <a:avLst/>
          </a:prstGeom>
          <a:noFill/>
          <a:ln cap="flat" cmpd="sng" w="9525">
            <a:solidFill>
              <a:schemeClr val="accent1"/>
            </a:solidFill>
            <a:prstDash val="solid"/>
            <a:miter lim="800000"/>
            <a:headEnd len="sm" w="sm" type="none"/>
            <a:tailEnd len="sm" w="sm" type="none"/>
          </a:ln>
        </p:spPr>
      </p:cxnSp>
      <p:cxnSp>
        <p:nvCxnSpPr>
          <p:cNvPr id="319" name="Google Shape;319;p48"/>
          <p:cNvCxnSpPr>
            <a:stCxn id="320" idx="4"/>
          </p:cNvCxnSpPr>
          <p:nvPr/>
        </p:nvCxnSpPr>
        <p:spPr>
          <a:xfrm flipH="1" rot="10800000">
            <a:off x="1788271" y="3134746"/>
            <a:ext cx="4051800" cy="121800"/>
          </a:xfrm>
          <a:prstGeom prst="straightConnector1">
            <a:avLst/>
          </a:prstGeom>
          <a:noFill/>
          <a:ln cap="flat" cmpd="sng" w="9525">
            <a:solidFill>
              <a:schemeClr val="accent1"/>
            </a:solidFill>
            <a:prstDash val="solid"/>
            <a:miter lim="800000"/>
            <a:headEnd len="sm" w="sm" type="none"/>
            <a:tailEnd len="sm" w="sm" type="none"/>
          </a:ln>
        </p:spPr>
      </p:cxnSp>
      <p:sp>
        <p:nvSpPr>
          <p:cNvPr id="321" name="Google Shape;321;p48"/>
          <p:cNvSpPr/>
          <p:nvPr/>
        </p:nvSpPr>
        <p:spPr>
          <a:xfrm>
            <a:off x="5784064" y="3113061"/>
            <a:ext cx="133500" cy="274200"/>
          </a:xfrm>
          <a:prstGeom prst="ellipse">
            <a:avLst/>
          </a:prstGeom>
          <a:solidFill>
            <a:srgbClr val="F7CAAC"/>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2" name="Google Shape;322;p48"/>
          <p:cNvSpPr/>
          <p:nvPr/>
        </p:nvSpPr>
        <p:spPr>
          <a:xfrm>
            <a:off x="5797153" y="3097045"/>
            <a:ext cx="64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3" name="Google Shape;323;p48"/>
          <p:cNvSpPr/>
          <p:nvPr/>
        </p:nvSpPr>
        <p:spPr>
          <a:xfrm>
            <a:off x="5825726" y="3297072"/>
            <a:ext cx="64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24" name="Google Shape;324;p48"/>
          <p:cNvCxnSpPr/>
          <p:nvPr/>
        </p:nvCxnSpPr>
        <p:spPr>
          <a:xfrm flipH="1" rot="10800000">
            <a:off x="5797153" y="2668508"/>
            <a:ext cx="942900" cy="151800"/>
          </a:xfrm>
          <a:prstGeom prst="straightConnector1">
            <a:avLst/>
          </a:prstGeom>
          <a:noFill/>
          <a:ln cap="flat" cmpd="sng" w="53975">
            <a:solidFill>
              <a:schemeClr val="accent1"/>
            </a:solidFill>
            <a:prstDash val="solid"/>
            <a:miter lim="800000"/>
            <a:headEnd len="sm" w="sm" type="none"/>
            <a:tailEnd len="med" w="med" type="triangle"/>
          </a:ln>
        </p:spPr>
      </p:cxnSp>
      <p:sp>
        <p:nvSpPr>
          <p:cNvPr id="325" name="Google Shape;325;p48"/>
          <p:cNvSpPr txBox="1"/>
          <p:nvPr/>
        </p:nvSpPr>
        <p:spPr>
          <a:xfrm>
            <a:off x="6222450" y="2271450"/>
            <a:ext cx="24837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500" u="none" cap="none" strike="noStrike">
                <a:solidFill>
                  <a:schemeClr val="dk1"/>
                </a:solidFill>
                <a:latin typeface="Calibri"/>
                <a:ea typeface="Calibri"/>
                <a:cs typeface="Calibri"/>
                <a:sym typeface="Calibri"/>
              </a:rPr>
              <a:t>Image plane cuts the rays</a:t>
            </a:r>
            <a:endParaRPr sz="1100"/>
          </a:p>
        </p:txBody>
      </p:sp>
      <p:pic>
        <p:nvPicPr>
          <p:cNvPr id="326" name="Google Shape;326;p48"/>
          <p:cNvPicPr preferRelativeResize="0"/>
          <p:nvPr/>
        </p:nvPicPr>
        <p:blipFill>
          <a:blip r:embed="rId4">
            <a:alphaModFix/>
          </a:blip>
          <a:stretch>
            <a:fillRect/>
          </a:stretch>
        </p:blipFill>
        <p:spPr>
          <a:xfrm>
            <a:off x="4400325" y="2430558"/>
            <a:ext cx="1619250" cy="1371600"/>
          </a:xfrm>
          <a:prstGeom prst="rect">
            <a:avLst/>
          </a:prstGeom>
          <a:noFill/>
          <a:ln>
            <a:noFill/>
          </a:ln>
        </p:spPr>
      </p:pic>
      <p:sp>
        <p:nvSpPr>
          <p:cNvPr id="327" name="Google Shape;327;p48"/>
          <p:cNvSpPr/>
          <p:nvPr/>
        </p:nvSpPr>
        <p:spPr>
          <a:xfrm>
            <a:off x="1732513" y="2713525"/>
            <a:ext cx="64500" cy="151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1743737" y="3170725"/>
            <a:ext cx="64500" cy="151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Image plane</a:t>
            </a:r>
            <a:endParaRPr/>
          </a:p>
        </p:txBody>
      </p:sp>
      <p:sp>
        <p:nvSpPr>
          <p:cNvPr id="334" name="Google Shape;334;p4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Camera Projection</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Mathematically equivalent</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Simpler to model if it is assumed on the front at distance 1.</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cxnSp>
        <p:nvCxnSpPr>
          <p:cNvPr id="335" name="Google Shape;335;p49"/>
          <p:cNvCxnSpPr>
            <a:endCxn id="336" idx="6"/>
          </p:cNvCxnSpPr>
          <p:nvPr/>
        </p:nvCxnSpPr>
        <p:spPr>
          <a:xfrm>
            <a:off x="1725272" y="2759711"/>
            <a:ext cx="2936100" cy="407100"/>
          </a:xfrm>
          <a:prstGeom prst="straightConnector1">
            <a:avLst/>
          </a:prstGeom>
          <a:noFill/>
          <a:ln cap="flat" cmpd="sng" w="9525">
            <a:solidFill>
              <a:schemeClr val="accent1"/>
            </a:solidFill>
            <a:prstDash val="solid"/>
            <a:miter lim="800000"/>
            <a:headEnd len="sm" w="sm" type="none"/>
            <a:tailEnd len="sm" w="sm" type="none"/>
          </a:ln>
        </p:spPr>
      </p:cxnSp>
      <p:cxnSp>
        <p:nvCxnSpPr>
          <p:cNvPr id="337" name="Google Shape;337;p49"/>
          <p:cNvCxnSpPr>
            <a:stCxn id="338" idx="4"/>
            <a:endCxn id="336" idx="6"/>
          </p:cNvCxnSpPr>
          <p:nvPr/>
        </p:nvCxnSpPr>
        <p:spPr>
          <a:xfrm flipH="1" rot="10800000">
            <a:off x="1724972" y="3166811"/>
            <a:ext cx="2936400" cy="75300"/>
          </a:xfrm>
          <a:prstGeom prst="straightConnector1">
            <a:avLst/>
          </a:prstGeom>
          <a:noFill/>
          <a:ln cap="flat" cmpd="sng" w="9525">
            <a:solidFill>
              <a:schemeClr val="accent1"/>
            </a:solidFill>
            <a:prstDash val="solid"/>
            <a:miter lim="800000"/>
            <a:headEnd len="sm" w="sm" type="none"/>
            <a:tailEnd len="sm" w="sm" type="none"/>
          </a:ln>
        </p:spPr>
      </p:cxnSp>
      <p:sp>
        <p:nvSpPr>
          <p:cNvPr id="339" name="Google Shape;339;p49"/>
          <p:cNvSpPr/>
          <p:nvPr/>
        </p:nvSpPr>
        <p:spPr>
          <a:xfrm>
            <a:off x="3559145" y="2993416"/>
            <a:ext cx="118200" cy="234600"/>
          </a:xfrm>
          <a:prstGeom prst="ellipse">
            <a:avLst/>
          </a:prstGeom>
          <a:solidFill>
            <a:srgbClr val="F7CAAC"/>
          </a:solidFill>
          <a:ln cap="flat" cmpd="sng" w="12700">
            <a:solidFill>
              <a:srgbClr val="F7CA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0" name="Google Shape;340;p49"/>
          <p:cNvSpPr/>
          <p:nvPr/>
        </p:nvSpPr>
        <p:spPr>
          <a:xfrm>
            <a:off x="3592644" y="3139908"/>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1" name="Google Shape;341;p49"/>
          <p:cNvSpPr/>
          <p:nvPr/>
        </p:nvSpPr>
        <p:spPr>
          <a:xfrm>
            <a:off x="3586155" y="2975600"/>
            <a:ext cx="64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42" name="Google Shape;342;p49"/>
          <p:cNvCxnSpPr/>
          <p:nvPr/>
        </p:nvCxnSpPr>
        <p:spPr>
          <a:xfrm flipH="1" rot="10800000">
            <a:off x="3906742" y="2454106"/>
            <a:ext cx="1515300" cy="345000"/>
          </a:xfrm>
          <a:prstGeom prst="straightConnector1">
            <a:avLst/>
          </a:prstGeom>
          <a:noFill/>
          <a:ln cap="flat" cmpd="sng" w="53975">
            <a:solidFill>
              <a:schemeClr val="accent1"/>
            </a:solidFill>
            <a:prstDash val="solid"/>
            <a:miter lim="800000"/>
            <a:headEnd len="sm" w="sm" type="none"/>
            <a:tailEnd len="med" w="med" type="triangle"/>
          </a:ln>
        </p:spPr>
      </p:cxnSp>
      <p:sp>
        <p:nvSpPr>
          <p:cNvPr id="343" name="Google Shape;343;p49"/>
          <p:cNvSpPr txBox="1"/>
          <p:nvPr/>
        </p:nvSpPr>
        <p:spPr>
          <a:xfrm>
            <a:off x="5328414" y="2174656"/>
            <a:ext cx="2124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Image plane cuts the rays</a:t>
            </a:r>
            <a:endParaRPr sz="1100"/>
          </a:p>
        </p:txBody>
      </p:sp>
      <p:sp>
        <p:nvSpPr>
          <p:cNvPr id="344" name="Google Shape;344;p49"/>
          <p:cNvSpPr/>
          <p:nvPr/>
        </p:nvSpPr>
        <p:spPr>
          <a:xfrm>
            <a:off x="3343275" y="2820308"/>
            <a:ext cx="514350" cy="630124"/>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6" name="Google Shape;336;p49"/>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49"/>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sp>
        <p:nvSpPr>
          <p:cNvPr id="346" name="Google Shape;346;p49"/>
          <p:cNvSpPr txBox="1"/>
          <p:nvPr/>
        </p:nvSpPr>
        <p:spPr>
          <a:xfrm>
            <a:off x="1102893" y="4539946"/>
            <a:ext cx="13593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rgbClr val="00B050"/>
                </a:solidFill>
                <a:latin typeface="Calibri"/>
                <a:ea typeface="Calibri"/>
                <a:cs typeface="Calibri"/>
                <a:sym typeface="Calibri"/>
              </a:rPr>
              <a:t>Any difference?</a:t>
            </a:r>
            <a:endParaRPr sz="1100"/>
          </a:p>
        </p:txBody>
      </p:sp>
      <p:sp>
        <p:nvSpPr>
          <p:cNvPr id="347" name="Google Shape;347;p49"/>
          <p:cNvSpPr/>
          <p:nvPr/>
        </p:nvSpPr>
        <p:spPr>
          <a:xfrm>
            <a:off x="1518721" y="2774446"/>
            <a:ext cx="539100" cy="48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9"/>
          <p:cNvSpPr/>
          <p:nvPr/>
        </p:nvSpPr>
        <p:spPr>
          <a:xfrm>
            <a:off x="1732513" y="2713525"/>
            <a:ext cx="64500" cy="151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9"/>
          <p:cNvSpPr/>
          <p:nvPr/>
        </p:nvSpPr>
        <p:spPr>
          <a:xfrm>
            <a:off x="1743737" y="3170725"/>
            <a:ext cx="64500" cy="151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9"/>
          <p:cNvSpPr txBox="1"/>
          <p:nvPr/>
        </p:nvSpPr>
        <p:spPr>
          <a:xfrm>
            <a:off x="628650" y="3461588"/>
            <a:ext cx="2010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Replace with a 3D object</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Coordinate Frames</a:t>
            </a:r>
            <a:endParaRPr/>
          </a:p>
        </p:txBody>
      </p:sp>
      <p:sp>
        <p:nvSpPr>
          <p:cNvPr id="356" name="Google Shape;356;p5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Define projection in a camera</a:t>
            </a:r>
            <a:endParaRPr/>
          </a:p>
        </p:txBody>
      </p:sp>
      <p:cxnSp>
        <p:nvCxnSpPr>
          <p:cNvPr id="357" name="Google Shape;357;p50"/>
          <p:cNvCxnSpPr/>
          <p:nvPr/>
        </p:nvCxnSpPr>
        <p:spPr>
          <a:xfrm flipH="1" rot="10800000">
            <a:off x="902750" y="3425775"/>
            <a:ext cx="870000" cy="780300"/>
          </a:xfrm>
          <a:prstGeom prst="straightConnector1">
            <a:avLst/>
          </a:prstGeom>
          <a:noFill/>
          <a:ln cap="flat" cmpd="sng" w="38100">
            <a:solidFill>
              <a:srgbClr val="FF0000"/>
            </a:solidFill>
            <a:prstDash val="solid"/>
            <a:round/>
            <a:headEnd len="med" w="med" type="triangle"/>
            <a:tailEnd len="med" w="med" type="none"/>
          </a:ln>
        </p:spPr>
      </p:cxnSp>
      <p:cxnSp>
        <p:nvCxnSpPr>
          <p:cNvPr id="358" name="Google Shape;358;p50"/>
          <p:cNvCxnSpPr/>
          <p:nvPr/>
        </p:nvCxnSpPr>
        <p:spPr>
          <a:xfrm rot="10800000">
            <a:off x="1785860" y="3412725"/>
            <a:ext cx="1535100" cy="409500"/>
          </a:xfrm>
          <a:prstGeom prst="straightConnector1">
            <a:avLst/>
          </a:prstGeom>
          <a:noFill/>
          <a:ln cap="flat" cmpd="sng" w="38100">
            <a:solidFill>
              <a:srgbClr val="00FF00"/>
            </a:solidFill>
            <a:prstDash val="solid"/>
            <a:round/>
            <a:headEnd len="med" w="med" type="triangle"/>
            <a:tailEnd len="med" w="med" type="none"/>
          </a:ln>
        </p:spPr>
      </p:cxnSp>
      <p:cxnSp>
        <p:nvCxnSpPr>
          <p:cNvPr id="359" name="Google Shape;359;p50"/>
          <p:cNvCxnSpPr/>
          <p:nvPr/>
        </p:nvCxnSpPr>
        <p:spPr>
          <a:xfrm rot="10800000">
            <a:off x="1696050" y="2312750"/>
            <a:ext cx="76800" cy="1113000"/>
          </a:xfrm>
          <a:prstGeom prst="straightConnector1">
            <a:avLst/>
          </a:prstGeom>
          <a:noFill/>
          <a:ln cap="flat" cmpd="sng" w="38100">
            <a:solidFill>
              <a:srgbClr val="0000FF"/>
            </a:solidFill>
            <a:prstDash val="solid"/>
            <a:round/>
            <a:headEnd len="med" w="med" type="none"/>
            <a:tailEnd len="med" w="med" type="triangle"/>
          </a:ln>
        </p:spPr>
      </p:cxnSp>
      <p:pic>
        <p:nvPicPr>
          <p:cNvPr id="360" name="Google Shape;360;p50"/>
          <p:cNvPicPr preferRelativeResize="0"/>
          <p:nvPr/>
        </p:nvPicPr>
        <p:blipFill>
          <a:blip r:embed="rId3">
            <a:alphaModFix/>
          </a:blip>
          <a:stretch>
            <a:fillRect/>
          </a:stretch>
        </p:blipFill>
        <p:spPr>
          <a:xfrm>
            <a:off x="5437002" y="1482150"/>
            <a:ext cx="2266525" cy="2774200"/>
          </a:xfrm>
          <a:prstGeom prst="rect">
            <a:avLst/>
          </a:prstGeom>
          <a:noFill/>
          <a:ln>
            <a:noFill/>
          </a:ln>
        </p:spPr>
      </p:pic>
      <p:sp>
        <p:nvSpPr>
          <p:cNvPr id="361" name="Google Shape;361;p50"/>
          <p:cNvSpPr txBox="1"/>
          <p:nvPr/>
        </p:nvSpPr>
        <p:spPr>
          <a:xfrm>
            <a:off x="3237075" y="3492975"/>
            <a:ext cx="3327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latin typeface="Droid Serif"/>
                <a:ea typeface="Droid Serif"/>
                <a:cs typeface="Droid Serif"/>
                <a:sym typeface="Droid Serif"/>
              </a:rPr>
              <a:t>X</a:t>
            </a:r>
            <a:endParaRPr sz="1800">
              <a:solidFill>
                <a:srgbClr val="00FF00"/>
              </a:solidFill>
              <a:latin typeface="Droid Serif"/>
              <a:ea typeface="Droid Serif"/>
              <a:cs typeface="Droid Serif"/>
              <a:sym typeface="Droid Serif"/>
            </a:endParaRPr>
          </a:p>
        </p:txBody>
      </p:sp>
      <p:sp>
        <p:nvSpPr>
          <p:cNvPr id="362" name="Google Shape;362;p50"/>
          <p:cNvSpPr txBox="1"/>
          <p:nvPr/>
        </p:nvSpPr>
        <p:spPr>
          <a:xfrm>
            <a:off x="798675" y="3645375"/>
            <a:ext cx="3327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Droid Serif"/>
                <a:ea typeface="Droid Serif"/>
                <a:cs typeface="Droid Serif"/>
                <a:sym typeface="Droid Serif"/>
              </a:rPr>
              <a:t>Z</a:t>
            </a:r>
            <a:endParaRPr sz="1800">
              <a:solidFill>
                <a:srgbClr val="FF0000"/>
              </a:solidFill>
              <a:latin typeface="Droid Serif"/>
              <a:ea typeface="Droid Serif"/>
              <a:cs typeface="Droid Serif"/>
              <a:sym typeface="Droid Serif"/>
            </a:endParaRPr>
          </a:p>
        </p:txBody>
      </p:sp>
      <p:sp>
        <p:nvSpPr>
          <p:cNvPr id="363" name="Google Shape;363;p50"/>
          <p:cNvSpPr txBox="1"/>
          <p:nvPr/>
        </p:nvSpPr>
        <p:spPr>
          <a:xfrm>
            <a:off x="1789275" y="2197575"/>
            <a:ext cx="3327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Droid Serif"/>
                <a:ea typeface="Droid Serif"/>
                <a:cs typeface="Droid Serif"/>
                <a:sym typeface="Droid Serif"/>
              </a:rPr>
              <a:t>Y</a:t>
            </a:r>
            <a:endParaRPr sz="1800">
              <a:solidFill>
                <a:srgbClr val="0000FF"/>
              </a:solidFill>
              <a:latin typeface="Droid Serif"/>
              <a:ea typeface="Droid Serif"/>
              <a:cs typeface="Droid Serif"/>
              <a:sym typeface="Droid Serif"/>
            </a:endParaRPr>
          </a:p>
        </p:txBody>
      </p:sp>
      <p:sp>
        <p:nvSpPr>
          <p:cNvPr id="364" name="Google Shape;364;p50"/>
          <p:cNvSpPr txBox="1"/>
          <p:nvPr/>
        </p:nvSpPr>
        <p:spPr>
          <a:xfrm>
            <a:off x="980925" y="4268625"/>
            <a:ext cx="3416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Right hand coordinate system</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p:nvPr/>
        </p:nvSpPr>
        <p:spPr>
          <a:xfrm>
            <a:off x="3343275" y="2820308"/>
            <a:ext cx="514350" cy="630124"/>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Camera axis</a:t>
            </a:r>
            <a:endParaRPr/>
          </a:p>
        </p:txBody>
      </p:sp>
      <p:sp>
        <p:nvSpPr>
          <p:cNvPr id="371" name="Google Shape;371;p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Assume orientations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Z – axis passes perpendicular to the image plane</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cxnSp>
        <p:nvCxnSpPr>
          <p:cNvPr id="372" name="Google Shape;372;p51"/>
          <p:cNvCxnSpPr>
            <a:endCxn id="373" idx="6"/>
          </p:cNvCxnSpPr>
          <p:nvPr/>
        </p:nvCxnSpPr>
        <p:spPr>
          <a:xfrm flipH="1" rot="10800000">
            <a:off x="1693172" y="3166811"/>
            <a:ext cx="2968200" cy="64500"/>
          </a:xfrm>
          <a:prstGeom prst="straightConnector1">
            <a:avLst/>
          </a:prstGeom>
          <a:noFill/>
          <a:ln cap="flat" cmpd="sng" w="9525">
            <a:solidFill>
              <a:srgbClr val="FF0000"/>
            </a:solidFill>
            <a:prstDash val="solid"/>
            <a:miter lim="800000"/>
            <a:headEnd len="lg" w="lg" type="triangle"/>
            <a:tailEnd len="sm" w="sm" type="none"/>
          </a:ln>
        </p:spPr>
      </p:cxnSp>
      <p:sp>
        <p:nvSpPr>
          <p:cNvPr id="374" name="Google Shape;374;p51"/>
          <p:cNvSpPr/>
          <p:nvPr/>
        </p:nvSpPr>
        <p:spPr>
          <a:xfrm>
            <a:off x="3539065" y="315062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51"/>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5" name="Google Shape;375;p51"/>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sp>
        <p:nvSpPr>
          <p:cNvPr id="376" name="Google Shape;376;p51"/>
          <p:cNvSpPr txBox="1"/>
          <p:nvPr/>
        </p:nvSpPr>
        <p:spPr>
          <a:xfrm>
            <a:off x="1575473" y="3267131"/>
            <a:ext cx="2298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z</a:t>
            </a:r>
            <a:endParaRPr sz="1100"/>
          </a:p>
        </p:txBody>
      </p:sp>
      <p:cxnSp>
        <p:nvCxnSpPr>
          <p:cNvPr id="377" name="Google Shape;377;p51"/>
          <p:cNvCxnSpPr/>
          <p:nvPr/>
        </p:nvCxnSpPr>
        <p:spPr>
          <a:xfrm>
            <a:off x="3546857" y="3688556"/>
            <a:ext cx="0" cy="310800"/>
          </a:xfrm>
          <a:prstGeom prst="straightConnector1">
            <a:avLst/>
          </a:prstGeom>
          <a:noFill/>
          <a:ln cap="flat" cmpd="sng" w="9525">
            <a:solidFill>
              <a:schemeClr val="accent1"/>
            </a:solidFill>
            <a:prstDash val="solid"/>
            <a:miter lim="800000"/>
            <a:headEnd len="sm" w="sm" type="none"/>
            <a:tailEnd len="sm" w="sm" type="none"/>
          </a:ln>
        </p:spPr>
      </p:cxnSp>
      <p:cxnSp>
        <p:nvCxnSpPr>
          <p:cNvPr id="378" name="Google Shape;378;p51"/>
          <p:cNvCxnSpPr/>
          <p:nvPr/>
        </p:nvCxnSpPr>
        <p:spPr>
          <a:xfrm>
            <a:off x="4621992" y="3555205"/>
            <a:ext cx="0" cy="310800"/>
          </a:xfrm>
          <a:prstGeom prst="straightConnector1">
            <a:avLst/>
          </a:prstGeom>
          <a:noFill/>
          <a:ln cap="flat" cmpd="sng" w="9525">
            <a:solidFill>
              <a:schemeClr val="accent1"/>
            </a:solidFill>
            <a:prstDash val="solid"/>
            <a:miter lim="800000"/>
            <a:headEnd len="sm" w="sm" type="none"/>
            <a:tailEnd len="sm" w="sm" type="none"/>
          </a:ln>
        </p:spPr>
      </p:cxnSp>
      <p:cxnSp>
        <p:nvCxnSpPr>
          <p:cNvPr id="379" name="Google Shape;379;p51"/>
          <p:cNvCxnSpPr/>
          <p:nvPr/>
        </p:nvCxnSpPr>
        <p:spPr>
          <a:xfrm flipH="1" rot="10800000">
            <a:off x="3568289" y="3918425"/>
            <a:ext cx="1071600" cy="54600"/>
          </a:xfrm>
          <a:prstGeom prst="straightConnector1">
            <a:avLst/>
          </a:prstGeom>
          <a:noFill/>
          <a:ln cap="flat" cmpd="sng" w="9525">
            <a:solidFill>
              <a:schemeClr val="accent1"/>
            </a:solidFill>
            <a:prstDash val="solid"/>
            <a:miter lim="800000"/>
            <a:headEnd len="med" w="med" type="triangle"/>
            <a:tailEnd len="med" w="med" type="triangle"/>
          </a:ln>
        </p:spPr>
      </p:cxnSp>
      <p:sp>
        <p:nvSpPr>
          <p:cNvPr id="380" name="Google Shape;380;p51"/>
          <p:cNvSpPr txBox="1"/>
          <p:nvPr/>
        </p:nvSpPr>
        <p:spPr>
          <a:xfrm>
            <a:off x="3568289" y="4092090"/>
            <a:ext cx="1601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Focal length = 1</a:t>
            </a:r>
            <a:endParaRPr sz="1100"/>
          </a:p>
        </p:txBody>
      </p:sp>
      <p:cxnSp>
        <p:nvCxnSpPr>
          <p:cNvPr id="381" name="Google Shape;381;p51"/>
          <p:cNvCxnSpPr/>
          <p:nvPr/>
        </p:nvCxnSpPr>
        <p:spPr>
          <a:xfrm flipH="1">
            <a:off x="4516565" y="3166835"/>
            <a:ext cx="123300" cy="556500"/>
          </a:xfrm>
          <a:prstGeom prst="straightConnector1">
            <a:avLst/>
          </a:prstGeom>
          <a:noFill/>
          <a:ln cap="flat" cmpd="sng" w="9525">
            <a:solidFill>
              <a:schemeClr val="accent1"/>
            </a:solidFill>
            <a:prstDash val="solid"/>
            <a:miter lim="800000"/>
            <a:headEnd len="sm" w="sm" type="none"/>
            <a:tailEnd len="med" w="med" type="triangle"/>
          </a:ln>
        </p:spPr>
      </p:cxnSp>
      <p:sp>
        <p:nvSpPr>
          <p:cNvPr id="382" name="Google Shape;382;p51"/>
          <p:cNvSpPr txBox="1"/>
          <p:nvPr/>
        </p:nvSpPr>
        <p:spPr>
          <a:xfrm>
            <a:off x="4701928" y="3351495"/>
            <a:ext cx="2430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y</a:t>
            </a:r>
            <a:endParaRPr sz="1100"/>
          </a:p>
        </p:txBody>
      </p:sp>
      <p:cxnSp>
        <p:nvCxnSpPr>
          <p:cNvPr id="383" name="Google Shape;383;p51"/>
          <p:cNvCxnSpPr>
            <a:stCxn id="373" idx="6"/>
          </p:cNvCxnSpPr>
          <p:nvPr/>
        </p:nvCxnSpPr>
        <p:spPr>
          <a:xfrm rot="10800000">
            <a:off x="4179272" y="3074111"/>
            <a:ext cx="482100" cy="92700"/>
          </a:xfrm>
          <a:prstGeom prst="straightConnector1">
            <a:avLst/>
          </a:prstGeom>
          <a:noFill/>
          <a:ln cap="flat" cmpd="sng" w="9525">
            <a:solidFill>
              <a:schemeClr val="accent1"/>
            </a:solidFill>
            <a:prstDash val="solid"/>
            <a:miter lim="800000"/>
            <a:headEnd len="sm" w="sm" type="none"/>
            <a:tailEnd len="med" w="med" type="triangle"/>
          </a:ln>
        </p:spPr>
      </p:cxnSp>
      <p:sp>
        <p:nvSpPr>
          <p:cNvPr id="384" name="Google Shape;384;p51"/>
          <p:cNvSpPr txBox="1"/>
          <p:nvPr/>
        </p:nvSpPr>
        <p:spPr>
          <a:xfrm>
            <a:off x="4050194" y="2804375"/>
            <a:ext cx="2430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x</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Projection equations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Image plane coordinate system</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Can you prove them? – Exercise!</a:t>
            </a:r>
            <a:endParaRPr/>
          </a:p>
        </p:txBody>
      </p:sp>
      <p:sp>
        <p:nvSpPr>
          <p:cNvPr id="390" name="Google Shape;390;p52"/>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Image coordinates</a:t>
            </a:r>
            <a:endParaRPr/>
          </a:p>
        </p:txBody>
      </p:sp>
      <p:cxnSp>
        <p:nvCxnSpPr>
          <p:cNvPr id="392" name="Google Shape;392;p52"/>
          <p:cNvCxnSpPr>
            <a:endCxn id="393" idx="6"/>
          </p:cNvCxnSpPr>
          <p:nvPr/>
        </p:nvCxnSpPr>
        <p:spPr>
          <a:xfrm flipH="1" rot="10800000">
            <a:off x="1693172" y="3166811"/>
            <a:ext cx="2968200" cy="64500"/>
          </a:xfrm>
          <a:prstGeom prst="straightConnector1">
            <a:avLst/>
          </a:prstGeom>
          <a:noFill/>
          <a:ln cap="flat" cmpd="sng" w="9525">
            <a:solidFill>
              <a:schemeClr val="accent1"/>
            </a:solidFill>
            <a:prstDash val="dot"/>
            <a:miter lim="800000"/>
            <a:headEnd len="lg" w="lg" type="triangle"/>
            <a:tailEnd len="sm" w="sm" type="none"/>
          </a:ln>
        </p:spPr>
      </p:cxnSp>
      <p:sp>
        <p:nvSpPr>
          <p:cNvPr id="394" name="Google Shape;394;p52"/>
          <p:cNvSpPr/>
          <p:nvPr/>
        </p:nvSpPr>
        <p:spPr>
          <a:xfrm>
            <a:off x="3539065" y="315062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3" name="Google Shape;393;p52"/>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52"/>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sp>
        <p:nvSpPr>
          <p:cNvPr id="396" name="Google Shape;396;p52"/>
          <p:cNvSpPr txBox="1"/>
          <p:nvPr/>
        </p:nvSpPr>
        <p:spPr>
          <a:xfrm>
            <a:off x="1575473" y="3267131"/>
            <a:ext cx="2298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z</a:t>
            </a:r>
            <a:endParaRPr sz="1100"/>
          </a:p>
        </p:txBody>
      </p:sp>
      <p:cxnSp>
        <p:nvCxnSpPr>
          <p:cNvPr id="397" name="Google Shape;397;p52"/>
          <p:cNvCxnSpPr/>
          <p:nvPr/>
        </p:nvCxnSpPr>
        <p:spPr>
          <a:xfrm>
            <a:off x="3567522" y="3175503"/>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398" name="Google Shape;398;p52"/>
          <p:cNvCxnSpPr/>
          <p:nvPr/>
        </p:nvCxnSpPr>
        <p:spPr>
          <a:xfrm flipH="1">
            <a:off x="2869638" y="3218367"/>
            <a:ext cx="708600" cy="48900"/>
          </a:xfrm>
          <a:prstGeom prst="straightConnector1">
            <a:avLst/>
          </a:prstGeom>
          <a:noFill/>
          <a:ln cap="flat" cmpd="sng" w="9525">
            <a:solidFill>
              <a:srgbClr val="FF0000"/>
            </a:solidFill>
            <a:prstDash val="solid"/>
            <a:miter lim="800000"/>
            <a:headEnd len="sm" w="sm" type="none"/>
            <a:tailEnd len="med" w="med" type="triangle"/>
          </a:ln>
        </p:spPr>
      </p:cxnSp>
      <p:sp>
        <p:nvSpPr>
          <p:cNvPr id="399" name="Google Shape;399;p52"/>
          <p:cNvSpPr txBox="1"/>
          <p:nvPr/>
        </p:nvSpPr>
        <p:spPr>
          <a:xfrm>
            <a:off x="3595980" y="3579823"/>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400" name="Google Shape;400;p52"/>
          <p:cNvSpPr txBox="1"/>
          <p:nvPr/>
        </p:nvSpPr>
        <p:spPr>
          <a:xfrm>
            <a:off x="2672411" y="3218367"/>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pic>
        <p:nvPicPr>
          <p:cNvPr id="401" name="Google Shape;401;p52"/>
          <p:cNvPicPr preferRelativeResize="0"/>
          <p:nvPr/>
        </p:nvPicPr>
        <p:blipFill rotWithShape="1">
          <a:blip r:embed="rId3">
            <a:alphaModFix/>
          </a:blip>
          <a:srcRect b="0" l="0" r="0" t="0"/>
          <a:stretch/>
        </p:blipFill>
        <p:spPr>
          <a:xfrm>
            <a:off x="5796265" y="2196108"/>
            <a:ext cx="733425" cy="1609726"/>
          </a:xfrm>
          <a:prstGeom prst="rect">
            <a:avLst/>
          </a:prstGeom>
          <a:noFill/>
          <a:ln>
            <a:noFill/>
          </a:ln>
        </p:spPr>
      </p:pic>
      <p:sp>
        <p:nvSpPr>
          <p:cNvPr id="402" name="Google Shape;402;p52"/>
          <p:cNvSpPr/>
          <p:nvPr/>
        </p:nvSpPr>
        <p:spPr>
          <a:xfrm>
            <a:off x="1575473" y="3856822"/>
            <a:ext cx="68700" cy="687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03" name="Google Shape;403;p52"/>
          <p:cNvCxnSpPr>
            <a:stCxn id="402" idx="6"/>
            <a:endCxn id="393" idx="6"/>
          </p:cNvCxnSpPr>
          <p:nvPr/>
        </p:nvCxnSpPr>
        <p:spPr>
          <a:xfrm flipH="1" rot="10800000">
            <a:off x="1644173" y="3166672"/>
            <a:ext cx="3017100" cy="724500"/>
          </a:xfrm>
          <a:prstGeom prst="straightConnector1">
            <a:avLst/>
          </a:prstGeom>
          <a:noFill/>
          <a:ln cap="flat" cmpd="sng" w="9525">
            <a:solidFill>
              <a:schemeClr val="accent1"/>
            </a:solidFill>
            <a:prstDash val="solid"/>
            <a:miter lim="800000"/>
            <a:headEnd len="med" w="med" type="triangle"/>
            <a:tailEnd len="sm" w="sm" type="none"/>
          </a:ln>
        </p:spPr>
      </p:cxnSp>
      <p:pic>
        <p:nvPicPr>
          <p:cNvPr id="404" name="Google Shape;404;p52"/>
          <p:cNvPicPr preferRelativeResize="0"/>
          <p:nvPr/>
        </p:nvPicPr>
        <p:blipFill rotWithShape="1">
          <a:blip r:embed="rId4">
            <a:alphaModFix/>
          </a:blip>
          <a:srcRect b="0" l="0" r="0" t="0"/>
          <a:stretch/>
        </p:blipFill>
        <p:spPr>
          <a:xfrm>
            <a:off x="759194" y="3905400"/>
            <a:ext cx="1466849" cy="295275"/>
          </a:xfrm>
          <a:prstGeom prst="rect">
            <a:avLst/>
          </a:prstGeom>
          <a:noFill/>
          <a:ln>
            <a:noFill/>
          </a:ln>
        </p:spPr>
      </p:pic>
      <p:sp>
        <p:nvSpPr>
          <p:cNvPr id="405" name="Google Shape;405;p52"/>
          <p:cNvSpPr/>
          <p:nvPr/>
        </p:nvSpPr>
        <p:spPr>
          <a:xfrm>
            <a:off x="3106865" y="3489954"/>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06" name="Google Shape;406;p52"/>
          <p:cNvPicPr preferRelativeResize="0"/>
          <p:nvPr/>
        </p:nvPicPr>
        <p:blipFill rotWithShape="1">
          <a:blip r:embed="rId5">
            <a:alphaModFix/>
          </a:blip>
          <a:srcRect b="0" l="0" r="0" t="0"/>
          <a:stretch/>
        </p:blipFill>
        <p:spPr>
          <a:xfrm>
            <a:off x="2976972" y="2809475"/>
            <a:ext cx="1181100" cy="295275"/>
          </a:xfrm>
          <a:prstGeom prst="rect">
            <a:avLst/>
          </a:prstGeom>
          <a:noFill/>
          <a:ln>
            <a:noFill/>
          </a:ln>
        </p:spPr>
      </p:pic>
      <p:sp>
        <p:nvSpPr>
          <p:cNvPr id="407" name="Google Shape;407;p52"/>
          <p:cNvSpPr txBox="1"/>
          <p:nvPr/>
        </p:nvSpPr>
        <p:spPr>
          <a:xfrm>
            <a:off x="3270528" y="4556116"/>
            <a:ext cx="32592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What kind of equations are they?</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Linear form</a:t>
            </a:r>
            <a:endParaRPr/>
          </a:p>
          <a:p>
            <a:pPr indent="-177800" lvl="1" marL="520700" rtl="0" algn="l">
              <a:lnSpc>
                <a:spcPct val="90000"/>
              </a:lnSpc>
              <a:spcBef>
                <a:spcPts val="400"/>
              </a:spcBef>
              <a:spcAft>
                <a:spcPts val="0"/>
              </a:spcAft>
              <a:buClr>
                <a:schemeClr val="dk1"/>
              </a:buClr>
              <a:buSzPts val="1800"/>
              <a:buChar char="•"/>
            </a:pPr>
            <a:r>
              <a:rPr lang="en"/>
              <a:t>Homogeneous coordinates</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Although 3 elements are used they represent projected points in 2D!</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a:t>
            </a:r>
            <a:endParaRPr/>
          </a:p>
        </p:txBody>
      </p:sp>
      <p:sp>
        <p:nvSpPr>
          <p:cNvPr id="413" name="Google Shape;413;p53"/>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4" name="Google Shape;414;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Image coordinates</a:t>
            </a:r>
            <a:endParaRPr/>
          </a:p>
        </p:txBody>
      </p:sp>
      <p:sp>
        <p:nvSpPr>
          <p:cNvPr id="415" name="Google Shape;415;p53"/>
          <p:cNvSpPr/>
          <p:nvPr/>
        </p:nvSpPr>
        <p:spPr>
          <a:xfrm>
            <a:off x="3539065" y="315062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6" name="Google Shape;416;p53"/>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7" name="Google Shape;417;p53"/>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cxnSp>
        <p:nvCxnSpPr>
          <p:cNvPr id="418" name="Google Shape;418;p53"/>
          <p:cNvCxnSpPr/>
          <p:nvPr/>
        </p:nvCxnSpPr>
        <p:spPr>
          <a:xfrm>
            <a:off x="3567522" y="3175503"/>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419" name="Google Shape;419;p53"/>
          <p:cNvCxnSpPr/>
          <p:nvPr/>
        </p:nvCxnSpPr>
        <p:spPr>
          <a:xfrm flipH="1">
            <a:off x="2869638" y="3218367"/>
            <a:ext cx="708600" cy="48900"/>
          </a:xfrm>
          <a:prstGeom prst="straightConnector1">
            <a:avLst/>
          </a:prstGeom>
          <a:noFill/>
          <a:ln cap="flat" cmpd="sng" w="9525">
            <a:solidFill>
              <a:srgbClr val="FF0000"/>
            </a:solidFill>
            <a:prstDash val="solid"/>
            <a:miter lim="800000"/>
            <a:headEnd len="sm" w="sm" type="none"/>
            <a:tailEnd len="med" w="med" type="triangle"/>
          </a:ln>
        </p:spPr>
      </p:cxnSp>
      <p:sp>
        <p:nvSpPr>
          <p:cNvPr id="420" name="Google Shape;420;p53"/>
          <p:cNvSpPr txBox="1"/>
          <p:nvPr/>
        </p:nvSpPr>
        <p:spPr>
          <a:xfrm>
            <a:off x="3595980" y="3579823"/>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421" name="Google Shape;421;p53"/>
          <p:cNvSpPr txBox="1"/>
          <p:nvPr/>
        </p:nvSpPr>
        <p:spPr>
          <a:xfrm>
            <a:off x="2672411" y="3218367"/>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sp>
        <p:nvSpPr>
          <p:cNvPr id="422" name="Google Shape;422;p53"/>
          <p:cNvSpPr/>
          <p:nvPr/>
        </p:nvSpPr>
        <p:spPr>
          <a:xfrm>
            <a:off x="1575473" y="3856822"/>
            <a:ext cx="68700" cy="687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23" name="Google Shape;423;p53"/>
          <p:cNvCxnSpPr>
            <a:stCxn id="422" idx="6"/>
            <a:endCxn id="416" idx="6"/>
          </p:cNvCxnSpPr>
          <p:nvPr/>
        </p:nvCxnSpPr>
        <p:spPr>
          <a:xfrm flipH="1" rot="10800000">
            <a:off x="1644173" y="3166672"/>
            <a:ext cx="3017100" cy="724500"/>
          </a:xfrm>
          <a:prstGeom prst="straightConnector1">
            <a:avLst/>
          </a:prstGeom>
          <a:noFill/>
          <a:ln cap="flat" cmpd="sng" w="9525">
            <a:solidFill>
              <a:schemeClr val="accent1"/>
            </a:solidFill>
            <a:prstDash val="solid"/>
            <a:miter lim="800000"/>
            <a:headEnd len="med" w="med" type="triangle"/>
            <a:tailEnd len="sm" w="sm" type="none"/>
          </a:ln>
        </p:spPr>
      </p:cxnSp>
      <p:pic>
        <p:nvPicPr>
          <p:cNvPr id="424" name="Google Shape;424;p53"/>
          <p:cNvPicPr preferRelativeResize="0"/>
          <p:nvPr/>
        </p:nvPicPr>
        <p:blipFill rotWithShape="1">
          <a:blip r:embed="rId3">
            <a:alphaModFix/>
          </a:blip>
          <a:srcRect b="0" l="0" r="0" t="0"/>
          <a:stretch/>
        </p:blipFill>
        <p:spPr>
          <a:xfrm>
            <a:off x="759194" y="3905400"/>
            <a:ext cx="1466849" cy="295275"/>
          </a:xfrm>
          <a:prstGeom prst="rect">
            <a:avLst/>
          </a:prstGeom>
          <a:noFill/>
          <a:ln>
            <a:noFill/>
          </a:ln>
        </p:spPr>
      </p:pic>
      <p:sp>
        <p:nvSpPr>
          <p:cNvPr id="425" name="Google Shape;425;p53"/>
          <p:cNvSpPr/>
          <p:nvPr/>
        </p:nvSpPr>
        <p:spPr>
          <a:xfrm>
            <a:off x="3106865" y="3489954"/>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26" name="Google Shape;426;p53"/>
          <p:cNvPicPr preferRelativeResize="0"/>
          <p:nvPr/>
        </p:nvPicPr>
        <p:blipFill rotWithShape="1">
          <a:blip r:embed="rId4">
            <a:alphaModFix/>
          </a:blip>
          <a:srcRect b="0" l="0" r="0" t="0"/>
          <a:stretch/>
        </p:blipFill>
        <p:spPr>
          <a:xfrm>
            <a:off x="2868216" y="3947247"/>
            <a:ext cx="2095498" cy="333375"/>
          </a:xfrm>
          <a:prstGeom prst="rect">
            <a:avLst/>
          </a:prstGeom>
          <a:noFill/>
          <a:ln>
            <a:noFill/>
          </a:ln>
        </p:spPr>
      </p:pic>
      <p:sp>
        <p:nvSpPr>
          <p:cNvPr id="427" name="Google Shape;427;p53"/>
          <p:cNvSpPr txBox="1"/>
          <p:nvPr/>
        </p:nvSpPr>
        <p:spPr>
          <a:xfrm>
            <a:off x="5489360" y="3934373"/>
            <a:ext cx="2728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Homogeneous coordinates!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1141238" y="960375"/>
            <a:ext cx="6303600" cy="7353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We move in order to see and see in order to move- William Gibson</a:t>
            </a:r>
            <a:endParaRPr b="1" sz="1400">
              <a:solidFill>
                <a:schemeClr val="dk1"/>
              </a:solidFill>
              <a:latin typeface="Calibri"/>
              <a:ea typeface="Calibri"/>
              <a:cs typeface="Calibri"/>
              <a:sym typeface="Calibri"/>
            </a:endParaRPr>
          </a:p>
        </p:txBody>
      </p:sp>
      <p:grpSp>
        <p:nvGrpSpPr>
          <p:cNvPr id="220" name="Google Shape;220;p36"/>
          <p:cNvGrpSpPr/>
          <p:nvPr/>
        </p:nvGrpSpPr>
        <p:grpSpPr>
          <a:xfrm>
            <a:off x="583103" y="1392094"/>
            <a:ext cx="2240325" cy="2712681"/>
            <a:chOff x="1539470" y="2364125"/>
            <a:chExt cx="2987100" cy="3616908"/>
          </a:xfrm>
        </p:grpSpPr>
        <p:pic>
          <p:nvPicPr>
            <p:cNvPr id="221" name="Google Shape;221;p36"/>
            <p:cNvPicPr preferRelativeResize="0"/>
            <p:nvPr/>
          </p:nvPicPr>
          <p:blipFill rotWithShape="1">
            <a:blip r:embed="rId3">
              <a:alphaModFix/>
            </a:blip>
            <a:srcRect b="0" l="0" r="0" t="0"/>
            <a:stretch/>
          </p:blipFill>
          <p:spPr>
            <a:xfrm>
              <a:off x="1757450" y="2364125"/>
              <a:ext cx="2247900" cy="3162300"/>
            </a:xfrm>
            <a:prstGeom prst="rect">
              <a:avLst/>
            </a:prstGeom>
            <a:noFill/>
            <a:ln>
              <a:noFill/>
            </a:ln>
          </p:spPr>
        </p:pic>
        <p:sp>
          <p:nvSpPr>
            <p:cNvPr id="222" name="Google Shape;222;p36"/>
            <p:cNvSpPr txBox="1"/>
            <p:nvPr/>
          </p:nvSpPr>
          <p:spPr>
            <a:xfrm>
              <a:off x="1539470" y="5441033"/>
              <a:ext cx="2987100" cy="5400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rPr lang="en" sz="1200">
                  <a:solidFill>
                    <a:schemeClr val="dk1"/>
                  </a:solidFill>
                  <a:latin typeface="Calibri"/>
                  <a:ea typeface="Calibri"/>
                  <a:cs typeface="Calibri"/>
                  <a:sym typeface="Calibri"/>
                </a:rPr>
                <a:t>[source: Traveltourtrek Nepal]</a:t>
              </a:r>
              <a:endParaRPr sz="1200">
                <a:solidFill>
                  <a:schemeClr val="dk1"/>
                </a:solidFill>
                <a:latin typeface="Calibri"/>
                <a:ea typeface="Calibri"/>
                <a:cs typeface="Calibri"/>
                <a:sym typeface="Calibri"/>
              </a:endParaRPr>
            </a:p>
          </p:txBody>
        </p:sp>
      </p:grpSp>
      <p:grpSp>
        <p:nvGrpSpPr>
          <p:cNvPr id="223" name="Google Shape;223;p36"/>
          <p:cNvGrpSpPr/>
          <p:nvPr/>
        </p:nvGrpSpPr>
        <p:grpSpPr>
          <a:xfrm>
            <a:off x="5895225" y="1394531"/>
            <a:ext cx="2410200" cy="2529038"/>
            <a:chOff x="7403100" y="2367375"/>
            <a:chExt cx="3213600" cy="3372050"/>
          </a:xfrm>
        </p:grpSpPr>
        <p:pic>
          <p:nvPicPr>
            <p:cNvPr id="224" name="Google Shape;224;p36"/>
            <p:cNvPicPr preferRelativeResize="0"/>
            <p:nvPr/>
          </p:nvPicPr>
          <p:blipFill rotWithShape="1">
            <a:blip r:embed="rId4">
              <a:alphaModFix/>
            </a:blip>
            <a:srcRect b="0" l="0" r="0" t="0"/>
            <a:stretch/>
          </p:blipFill>
          <p:spPr>
            <a:xfrm>
              <a:off x="7500500" y="2367375"/>
              <a:ext cx="2763950" cy="2763950"/>
            </a:xfrm>
            <a:prstGeom prst="rect">
              <a:avLst/>
            </a:prstGeom>
            <a:noFill/>
            <a:ln>
              <a:noFill/>
            </a:ln>
          </p:spPr>
        </p:pic>
        <p:sp>
          <p:nvSpPr>
            <p:cNvPr id="225" name="Google Shape;225;p36"/>
            <p:cNvSpPr txBox="1"/>
            <p:nvPr/>
          </p:nvSpPr>
          <p:spPr>
            <a:xfrm>
              <a:off x="7403100" y="5226725"/>
              <a:ext cx="3213600" cy="5127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chemeClr val="dk1"/>
                </a:buClr>
                <a:buSzPts val="1800"/>
                <a:buFont typeface="Calibri"/>
                <a:buNone/>
              </a:pPr>
              <a:r>
                <a:rPr lang="en" sz="1800">
                  <a:solidFill>
                    <a:schemeClr val="dk1"/>
                  </a:solidFill>
                  <a:latin typeface="Calibri"/>
                  <a:ea typeface="Calibri"/>
                  <a:cs typeface="Calibri"/>
                  <a:sym typeface="Calibri"/>
                </a:rPr>
                <a:t>We live in the real world</a:t>
              </a:r>
              <a:endParaRPr b="1" sz="1800">
                <a:solidFill>
                  <a:schemeClr val="dk1"/>
                </a:solidFill>
                <a:latin typeface="Calibri"/>
                <a:ea typeface="Calibri"/>
                <a:cs typeface="Calibri"/>
                <a:sym typeface="Calibri"/>
              </a:endParaRPr>
            </a:p>
          </p:txBody>
        </p:sp>
      </p:grpSp>
      <p:pic>
        <p:nvPicPr>
          <p:cNvPr id="226" name="Google Shape;226;p36"/>
          <p:cNvPicPr preferRelativeResize="0"/>
          <p:nvPr/>
        </p:nvPicPr>
        <p:blipFill rotWithShape="1">
          <a:blip r:embed="rId5">
            <a:alphaModFix/>
          </a:blip>
          <a:srcRect b="0" l="0" r="0" t="0"/>
          <a:stretch/>
        </p:blipFill>
        <p:spPr>
          <a:xfrm>
            <a:off x="3034163" y="1848075"/>
            <a:ext cx="2362613" cy="1571137"/>
          </a:xfrm>
          <a:prstGeom prst="rect">
            <a:avLst/>
          </a:prstGeom>
          <a:noFill/>
          <a:ln>
            <a:noFill/>
          </a:ln>
        </p:spPr>
      </p:pic>
      <p:sp>
        <p:nvSpPr>
          <p:cNvPr id="227" name="Google Shape;227;p36"/>
          <p:cNvSpPr/>
          <p:nvPr/>
        </p:nvSpPr>
        <p:spPr>
          <a:xfrm>
            <a:off x="2714548" y="4189050"/>
            <a:ext cx="3714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Three pillars of AI - data, learning and knowledge</a:t>
            </a:r>
            <a:endParaRPr sz="1100"/>
          </a:p>
          <a:p>
            <a:pPr indent="0" lvl="0" marL="0" marR="0" rtl="0" algn="l">
              <a:spcBef>
                <a:spcPts val="0"/>
              </a:spcBef>
              <a:spcAft>
                <a:spcPts val="0"/>
              </a:spcAft>
              <a:buNone/>
            </a:pPr>
            <a:r>
              <a:rPr lang="en" sz="1100">
                <a:solidFill>
                  <a:schemeClr val="dk1"/>
                </a:solidFill>
                <a:latin typeface="Calibri"/>
                <a:ea typeface="Calibri"/>
                <a:cs typeface="Calibri"/>
                <a:sym typeface="Calibri"/>
              </a:rPr>
              <a:t>-Fei Fei Li</a:t>
            </a:r>
            <a:endParaRPr sz="1100"/>
          </a:p>
        </p:txBody>
      </p:sp>
      <p:sp>
        <p:nvSpPr>
          <p:cNvPr id="228" name="Google Shape;228;p36"/>
          <p:cNvSpPr txBox="1"/>
          <p:nvPr/>
        </p:nvSpPr>
        <p:spPr>
          <a:xfrm>
            <a:off x="159000"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Why in AI?</a:t>
            </a:r>
            <a:endParaRPr sz="2800">
              <a:solidFill>
                <a:srgbClr val="000000"/>
              </a:solidFill>
            </a:endParaRPr>
          </a:p>
        </p:txBody>
      </p:sp>
      <p:sp>
        <p:nvSpPr>
          <p:cNvPr id="229" name="Google Shape;229;p36"/>
          <p:cNvSpPr txBox="1"/>
          <p:nvPr/>
        </p:nvSpPr>
        <p:spPr>
          <a:xfrm>
            <a:off x="0" y="4850750"/>
            <a:ext cx="91440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Bishesh Khanal and Ajad Chhatkuli. Second Nepal Winter School in AI. 2019</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3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Linear form</a:t>
            </a:r>
            <a:endParaRPr/>
          </a:p>
          <a:p>
            <a:pPr indent="-177800" lvl="1" marL="520700" rtl="0" algn="l">
              <a:lnSpc>
                <a:spcPct val="90000"/>
              </a:lnSpc>
              <a:spcBef>
                <a:spcPts val="400"/>
              </a:spcBef>
              <a:spcAft>
                <a:spcPts val="0"/>
              </a:spcAft>
              <a:buClr>
                <a:schemeClr val="dk1"/>
              </a:buClr>
              <a:buSzPts val="1800"/>
              <a:buChar char="•"/>
            </a:pPr>
            <a:r>
              <a:rPr lang="en"/>
              <a:t>Homogeneous coordinates</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Same for the 3D points!</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a:t>
            </a:r>
            <a:endParaRPr/>
          </a:p>
        </p:txBody>
      </p:sp>
      <p:sp>
        <p:nvSpPr>
          <p:cNvPr id="433" name="Google Shape;433;p54"/>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4" name="Google Shape;434;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Image coordinates</a:t>
            </a:r>
            <a:endParaRPr/>
          </a:p>
        </p:txBody>
      </p:sp>
      <p:sp>
        <p:nvSpPr>
          <p:cNvPr id="435" name="Google Shape;435;p54"/>
          <p:cNvSpPr/>
          <p:nvPr/>
        </p:nvSpPr>
        <p:spPr>
          <a:xfrm>
            <a:off x="3539065" y="315062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54"/>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54"/>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cxnSp>
        <p:nvCxnSpPr>
          <p:cNvPr id="438" name="Google Shape;438;p54"/>
          <p:cNvCxnSpPr/>
          <p:nvPr/>
        </p:nvCxnSpPr>
        <p:spPr>
          <a:xfrm>
            <a:off x="3567522" y="3175503"/>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439" name="Google Shape;439;p54"/>
          <p:cNvCxnSpPr/>
          <p:nvPr/>
        </p:nvCxnSpPr>
        <p:spPr>
          <a:xfrm flipH="1">
            <a:off x="2869638" y="3218367"/>
            <a:ext cx="708600" cy="48900"/>
          </a:xfrm>
          <a:prstGeom prst="straightConnector1">
            <a:avLst/>
          </a:prstGeom>
          <a:noFill/>
          <a:ln cap="flat" cmpd="sng" w="9525">
            <a:solidFill>
              <a:srgbClr val="FF0000"/>
            </a:solidFill>
            <a:prstDash val="solid"/>
            <a:miter lim="800000"/>
            <a:headEnd len="sm" w="sm" type="none"/>
            <a:tailEnd len="med" w="med" type="triangle"/>
          </a:ln>
        </p:spPr>
      </p:cxnSp>
      <p:sp>
        <p:nvSpPr>
          <p:cNvPr id="440" name="Google Shape;440;p54"/>
          <p:cNvSpPr txBox="1"/>
          <p:nvPr/>
        </p:nvSpPr>
        <p:spPr>
          <a:xfrm>
            <a:off x="3595980" y="3579823"/>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441" name="Google Shape;441;p54"/>
          <p:cNvSpPr txBox="1"/>
          <p:nvPr/>
        </p:nvSpPr>
        <p:spPr>
          <a:xfrm>
            <a:off x="2672411" y="3218367"/>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sp>
        <p:nvSpPr>
          <p:cNvPr id="442" name="Google Shape;442;p54"/>
          <p:cNvSpPr/>
          <p:nvPr/>
        </p:nvSpPr>
        <p:spPr>
          <a:xfrm>
            <a:off x="1575473" y="3856822"/>
            <a:ext cx="68700" cy="687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43" name="Google Shape;443;p54"/>
          <p:cNvCxnSpPr>
            <a:stCxn id="442" idx="6"/>
            <a:endCxn id="436" idx="6"/>
          </p:cNvCxnSpPr>
          <p:nvPr/>
        </p:nvCxnSpPr>
        <p:spPr>
          <a:xfrm flipH="1" rot="10800000">
            <a:off x="1644173" y="3166672"/>
            <a:ext cx="3017100" cy="724500"/>
          </a:xfrm>
          <a:prstGeom prst="straightConnector1">
            <a:avLst/>
          </a:prstGeom>
          <a:noFill/>
          <a:ln cap="flat" cmpd="sng" w="9525">
            <a:solidFill>
              <a:schemeClr val="accent1"/>
            </a:solidFill>
            <a:prstDash val="solid"/>
            <a:miter lim="800000"/>
            <a:headEnd len="med" w="med" type="triangle"/>
            <a:tailEnd len="sm" w="sm" type="none"/>
          </a:ln>
        </p:spPr>
      </p:cxnSp>
      <p:sp>
        <p:nvSpPr>
          <p:cNvPr id="444" name="Google Shape;444;p54"/>
          <p:cNvSpPr/>
          <p:nvPr/>
        </p:nvSpPr>
        <p:spPr>
          <a:xfrm>
            <a:off x="3106865" y="3489954"/>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45" name="Google Shape;445;p54"/>
          <p:cNvPicPr preferRelativeResize="0"/>
          <p:nvPr/>
        </p:nvPicPr>
        <p:blipFill rotWithShape="1">
          <a:blip r:embed="rId3">
            <a:alphaModFix/>
          </a:blip>
          <a:srcRect b="0" l="0" r="0" t="0"/>
          <a:stretch/>
        </p:blipFill>
        <p:spPr>
          <a:xfrm>
            <a:off x="3020616" y="3947247"/>
            <a:ext cx="2095498" cy="333375"/>
          </a:xfrm>
          <a:prstGeom prst="rect">
            <a:avLst/>
          </a:prstGeom>
          <a:noFill/>
          <a:ln>
            <a:noFill/>
          </a:ln>
        </p:spPr>
      </p:pic>
      <p:sp>
        <p:nvSpPr>
          <p:cNvPr id="446" name="Google Shape;446;p54"/>
          <p:cNvSpPr txBox="1"/>
          <p:nvPr/>
        </p:nvSpPr>
        <p:spPr>
          <a:xfrm>
            <a:off x="5489360" y="3934373"/>
            <a:ext cx="2728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Homogeneous coordinates!</a:t>
            </a:r>
            <a:endParaRPr sz="1100"/>
          </a:p>
        </p:txBody>
      </p:sp>
      <p:pic>
        <p:nvPicPr>
          <p:cNvPr id="447" name="Google Shape;447;p54"/>
          <p:cNvPicPr preferRelativeResize="0"/>
          <p:nvPr/>
        </p:nvPicPr>
        <p:blipFill rotWithShape="1">
          <a:blip r:embed="rId4">
            <a:alphaModFix/>
          </a:blip>
          <a:srcRect b="0" l="0" r="0" t="0"/>
          <a:stretch/>
        </p:blipFill>
        <p:spPr>
          <a:xfrm>
            <a:off x="3020616" y="4417219"/>
            <a:ext cx="2686050" cy="295274"/>
          </a:xfrm>
          <a:prstGeom prst="rect">
            <a:avLst/>
          </a:prstGeom>
          <a:noFill/>
          <a:ln>
            <a:noFill/>
          </a:ln>
        </p:spPr>
      </p:pic>
      <p:pic>
        <p:nvPicPr>
          <p:cNvPr id="448" name="Google Shape;448;p54"/>
          <p:cNvPicPr preferRelativeResize="0"/>
          <p:nvPr/>
        </p:nvPicPr>
        <p:blipFill rotWithShape="1">
          <a:blip r:embed="rId5">
            <a:alphaModFix/>
          </a:blip>
          <a:srcRect b="0" l="0" r="0" t="0"/>
          <a:stretch/>
        </p:blipFill>
        <p:spPr>
          <a:xfrm>
            <a:off x="628650" y="3947247"/>
            <a:ext cx="1733548" cy="29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Linear form</a:t>
            </a:r>
            <a:endParaRPr/>
          </a:p>
          <a:p>
            <a:pPr indent="-177800" lvl="1" marL="520700" rtl="0" algn="l">
              <a:lnSpc>
                <a:spcPct val="90000"/>
              </a:lnSpc>
              <a:spcBef>
                <a:spcPts val="400"/>
              </a:spcBef>
              <a:spcAft>
                <a:spcPts val="0"/>
              </a:spcAft>
              <a:buClr>
                <a:schemeClr val="dk1"/>
              </a:buClr>
              <a:buSzPts val="1800"/>
              <a:buChar char="•"/>
            </a:pPr>
            <a:r>
              <a:rPr lang="en"/>
              <a:t>Homogeneous coordinates</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Same for the 3D points!</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a:t>
            </a:r>
            <a:endParaRPr/>
          </a:p>
        </p:txBody>
      </p:sp>
      <p:sp>
        <p:nvSpPr>
          <p:cNvPr id="454" name="Google Shape;454;p55"/>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5" name="Google Shape;455;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Projection matrix</a:t>
            </a:r>
            <a:endParaRPr/>
          </a:p>
        </p:txBody>
      </p:sp>
      <p:sp>
        <p:nvSpPr>
          <p:cNvPr id="456" name="Google Shape;456;p55"/>
          <p:cNvSpPr/>
          <p:nvPr/>
        </p:nvSpPr>
        <p:spPr>
          <a:xfrm>
            <a:off x="3539065" y="315062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7" name="Google Shape;457;p55"/>
          <p:cNvSpPr/>
          <p:nvPr/>
        </p:nvSpPr>
        <p:spPr>
          <a:xfrm>
            <a:off x="4575572" y="3102311"/>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8" name="Google Shape;458;p55"/>
          <p:cNvSpPr txBox="1"/>
          <p:nvPr/>
        </p:nvSpPr>
        <p:spPr>
          <a:xfrm>
            <a:off x="4597003" y="2875547"/>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cxnSp>
        <p:nvCxnSpPr>
          <p:cNvPr id="459" name="Google Shape;459;p55"/>
          <p:cNvCxnSpPr/>
          <p:nvPr/>
        </p:nvCxnSpPr>
        <p:spPr>
          <a:xfrm>
            <a:off x="3567522" y="3175503"/>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460" name="Google Shape;460;p55"/>
          <p:cNvCxnSpPr/>
          <p:nvPr/>
        </p:nvCxnSpPr>
        <p:spPr>
          <a:xfrm flipH="1">
            <a:off x="2869638" y="3218367"/>
            <a:ext cx="708600" cy="48900"/>
          </a:xfrm>
          <a:prstGeom prst="straightConnector1">
            <a:avLst/>
          </a:prstGeom>
          <a:noFill/>
          <a:ln cap="flat" cmpd="sng" w="9525">
            <a:solidFill>
              <a:srgbClr val="FF0000"/>
            </a:solidFill>
            <a:prstDash val="solid"/>
            <a:miter lim="800000"/>
            <a:headEnd len="sm" w="sm" type="none"/>
            <a:tailEnd len="med" w="med" type="triangle"/>
          </a:ln>
        </p:spPr>
      </p:cxnSp>
      <p:sp>
        <p:nvSpPr>
          <p:cNvPr id="461" name="Google Shape;461;p55"/>
          <p:cNvSpPr txBox="1"/>
          <p:nvPr/>
        </p:nvSpPr>
        <p:spPr>
          <a:xfrm>
            <a:off x="3595980" y="3579823"/>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462" name="Google Shape;462;p55"/>
          <p:cNvSpPr txBox="1"/>
          <p:nvPr/>
        </p:nvSpPr>
        <p:spPr>
          <a:xfrm>
            <a:off x="2672411" y="3218367"/>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sp>
        <p:nvSpPr>
          <p:cNvPr id="463" name="Google Shape;463;p55"/>
          <p:cNvSpPr/>
          <p:nvPr/>
        </p:nvSpPr>
        <p:spPr>
          <a:xfrm>
            <a:off x="1575473" y="3856822"/>
            <a:ext cx="68700" cy="687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64" name="Google Shape;464;p55"/>
          <p:cNvCxnSpPr>
            <a:stCxn id="463" idx="6"/>
            <a:endCxn id="457" idx="6"/>
          </p:cNvCxnSpPr>
          <p:nvPr/>
        </p:nvCxnSpPr>
        <p:spPr>
          <a:xfrm flipH="1" rot="10800000">
            <a:off x="1644173" y="3166672"/>
            <a:ext cx="3017100" cy="724500"/>
          </a:xfrm>
          <a:prstGeom prst="straightConnector1">
            <a:avLst/>
          </a:prstGeom>
          <a:noFill/>
          <a:ln cap="flat" cmpd="sng" w="9525">
            <a:solidFill>
              <a:schemeClr val="accent1"/>
            </a:solidFill>
            <a:prstDash val="solid"/>
            <a:miter lim="800000"/>
            <a:headEnd len="med" w="med" type="triangle"/>
            <a:tailEnd len="sm" w="sm" type="none"/>
          </a:ln>
        </p:spPr>
      </p:cxnSp>
      <p:sp>
        <p:nvSpPr>
          <p:cNvPr id="465" name="Google Shape;465;p55"/>
          <p:cNvSpPr/>
          <p:nvPr/>
        </p:nvSpPr>
        <p:spPr>
          <a:xfrm>
            <a:off x="3106865" y="3489954"/>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66" name="Google Shape;466;p55"/>
          <p:cNvPicPr preferRelativeResize="0"/>
          <p:nvPr/>
        </p:nvPicPr>
        <p:blipFill rotWithShape="1">
          <a:blip r:embed="rId3">
            <a:alphaModFix/>
          </a:blip>
          <a:srcRect b="0" l="0" r="0" t="0"/>
          <a:stretch/>
        </p:blipFill>
        <p:spPr>
          <a:xfrm>
            <a:off x="3020616" y="3947247"/>
            <a:ext cx="2095498" cy="333375"/>
          </a:xfrm>
          <a:prstGeom prst="rect">
            <a:avLst/>
          </a:prstGeom>
          <a:noFill/>
          <a:ln>
            <a:noFill/>
          </a:ln>
        </p:spPr>
      </p:pic>
      <p:pic>
        <p:nvPicPr>
          <p:cNvPr id="467" name="Google Shape;467;p55"/>
          <p:cNvPicPr preferRelativeResize="0"/>
          <p:nvPr/>
        </p:nvPicPr>
        <p:blipFill rotWithShape="1">
          <a:blip r:embed="rId4">
            <a:alphaModFix/>
          </a:blip>
          <a:srcRect b="0" l="0" r="0" t="0"/>
          <a:stretch/>
        </p:blipFill>
        <p:spPr>
          <a:xfrm>
            <a:off x="628650" y="3947247"/>
            <a:ext cx="1733548" cy="295275"/>
          </a:xfrm>
          <a:prstGeom prst="rect">
            <a:avLst/>
          </a:prstGeom>
          <a:noFill/>
          <a:ln>
            <a:noFill/>
          </a:ln>
        </p:spPr>
      </p:pic>
      <p:pic>
        <p:nvPicPr>
          <p:cNvPr id="468" name="Google Shape;468;p55"/>
          <p:cNvPicPr preferRelativeResize="0"/>
          <p:nvPr/>
        </p:nvPicPr>
        <p:blipFill rotWithShape="1">
          <a:blip r:embed="rId5">
            <a:alphaModFix/>
          </a:blip>
          <a:srcRect b="0" l="0" r="0" t="0"/>
          <a:stretch/>
        </p:blipFill>
        <p:spPr>
          <a:xfrm>
            <a:off x="5884069" y="1650206"/>
            <a:ext cx="2390775" cy="1028700"/>
          </a:xfrm>
          <a:prstGeom prst="rect">
            <a:avLst/>
          </a:prstGeom>
          <a:noFill/>
          <a:ln>
            <a:noFill/>
          </a:ln>
        </p:spPr>
      </p:pic>
      <p:sp>
        <p:nvSpPr>
          <p:cNvPr id="469" name="Google Shape;469;p55"/>
          <p:cNvSpPr txBox="1"/>
          <p:nvPr/>
        </p:nvSpPr>
        <p:spPr>
          <a:xfrm>
            <a:off x="5884069" y="3063532"/>
            <a:ext cx="74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Verify:</a:t>
            </a:r>
            <a:endParaRPr sz="1100"/>
          </a:p>
        </p:txBody>
      </p:sp>
      <p:pic>
        <p:nvPicPr>
          <p:cNvPr id="470" name="Google Shape;470;p55"/>
          <p:cNvPicPr preferRelativeResize="0"/>
          <p:nvPr/>
        </p:nvPicPr>
        <p:blipFill rotWithShape="1">
          <a:blip r:embed="rId6">
            <a:alphaModFix/>
          </a:blip>
          <a:srcRect b="0" l="0" r="0" t="0"/>
          <a:stretch/>
        </p:blipFill>
        <p:spPr>
          <a:xfrm>
            <a:off x="6598438" y="3555964"/>
            <a:ext cx="1038225" cy="25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Image origin is at the top left</a:t>
            </a:r>
            <a:endParaRPr/>
          </a:p>
          <a:p>
            <a:pPr indent="-177800" lvl="1" marL="520700" rtl="0" algn="l">
              <a:lnSpc>
                <a:spcPct val="90000"/>
              </a:lnSpc>
              <a:spcBef>
                <a:spcPts val="400"/>
              </a:spcBef>
              <a:spcAft>
                <a:spcPts val="0"/>
              </a:spcAft>
              <a:buClr>
                <a:schemeClr val="dk1"/>
              </a:buClr>
              <a:buSzPts val="1800"/>
              <a:buChar char="•"/>
            </a:pPr>
            <a:r>
              <a:rPr lang="en"/>
              <a:t>This changes the projection equation!</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Introduce the camera calibration matrix</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a:t>
            </a:r>
            <a:endParaRPr/>
          </a:p>
        </p:txBody>
      </p:sp>
      <p:sp>
        <p:nvSpPr>
          <p:cNvPr id="476" name="Google Shape;476;p56"/>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7" name="Google Shape;477;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Your cameras are not pinhole!</a:t>
            </a:r>
            <a:endParaRPr/>
          </a:p>
        </p:txBody>
      </p:sp>
      <p:sp>
        <p:nvSpPr>
          <p:cNvPr id="478" name="Google Shape;478;p56"/>
          <p:cNvSpPr/>
          <p:nvPr/>
        </p:nvSpPr>
        <p:spPr>
          <a:xfrm>
            <a:off x="2869523" y="2755236"/>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9" name="Google Shape;479;p56"/>
          <p:cNvSpPr/>
          <p:nvPr/>
        </p:nvSpPr>
        <p:spPr>
          <a:xfrm>
            <a:off x="1749206" y="3702887"/>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0" name="Google Shape;480;p56"/>
          <p:cNvSpPr txBox="1"/>
          <p:nvPr/>
        </p:nvSpPr>
        <p:spPr>
          <a:xfrm>
            <a:off x="1496492" y="3769911"/>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cxnSp>
        <p:nvCxnSpPr>
          <p:cNvPr id="481" name="Google Shape;481;p56"/>
          <p:cNvCxnSpPr/>
          <p:nvPr/>
        </p:nvCxnSpPr>
        <p:spPr>
          <a:xfrm>
            <a:off x="2897980" y="2780116"/>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482" name="Google Shape;482;p56"/>
          <p:cNvCxnSpPr/>
          <p:nvPr/>
        </p:nvCxnSpPr>
        <p:spPr>
          <a:xfrm flipH="1" rot="10800000">
            <a:off x="2908696" y="2680480"/>
            <a:ext cx="869700" cy="142500"/>
          </a:xfrm>
          <a:prstGeom prst="straightConnector1">
            <a:avLst/>
          </a:prstGeom>
          <a:noFill/>
          <a:ln cap="flat" cmpd="sng" w="9525">
            <a:solidFill>
              <a:srgbClr val="FF0000"/>
            </a:solidFill>
            <a:prstDash val="solid"/>
            <a:miter lim="800000"/>
            <a:headEnd len="sm" w="sm" type="none"/>
            <a:tailEnd len="med" w="med" type="triangle"/>
          </a:ln>
        </p:spPr>
      </p:cxnSp>
      <p:sp>
        <p:nvSpPr>
          <p:cNvPr id="483" name="Google Shape;483;p56"/>
          <p:cNvSpPr txBox="1"/>
          <p:nvPr/>
        </p:nvSpPr>
        <p:spPr>
          <a:xfrm>
            <a:off x="2926438" y="3184436"/>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484" name="Google Shape;484;p56"/>
          <p:cNvSpPr txBox="1"/>
          <p:nvPr/>
        </p:nvSpPr>
        <p:spPr>
          <a:xfrm>
            <a:off x="3739341" y="2700048"/>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pic>
        <p:nvPicPr>
          <p:cNvPr id="485" name="Google Shape;485;p56"/>
          <p:cNvPicPr preferRelativeResize="0"/>
          <p:nvPr/>
        </p:nvPicPr>
        <p:blipFill rotWithShape="1">
          <a:blip r:embed="rId3">
            <a:alphaModFix/>
          </a:blip>
          <a:srcRect b="0" l="0" r="0" t="0"/>
          <a:stretch/>
        </p:blipFill>
        <p:spPr>
          <a:xfrm>
            <a:off x="5554871" y="2566201"/>
            <a:ext cx="1362072" cy="285750"/>
          </a:xfrm>
          <a:prstGeom prst="rect">
            <a:avLst/>
          </a:prstGeom>
          <a:noFill/>
          <a:ln>
            <a:noFill/>
          </a:ln>
        </p:spPr>
      </p:pic>
      <p:pic>
        <p:nvPicPr>
          <p:cNvPr id="486" name="Google Shape;486;p56"/>
          <p:cNvPicPr preferRelativeResize="0"/>
          <p:nvPr/>
        </p:nvPicPr>
        <p:blipFill rotWithShape="1">
          <a:blip r:embed="rId4">
            <a:alphaModFix/>
          </a:blip>
          <a:srcRect b="0" l="0" r="0" t="0"/>
          <a:stretch/>
        </p:blipFill>
        <p:spPr>
          <a:xfrm>
            <a:off x="4888121" y="3203368"/>
            <a:ext cx="2028826" cy="1028701"/>
          </a:xfrm>
          <a:prstGeom prst="rect">
            <a:avLst/>
          </a:prstGeom>
          <a:noFill/>
          <a:ln>
            <a:noFill/>
          </a:ln>
        </p:spPr>
      </p:pic>
      <p:cxnSp>
        <p:nvCxnSpPr>
          <p:cNvPr id="487" name="Google Shape;487;p56"/>
          <p:cNvCxnSpPr>
            <a:stCxn id="479" idx="2"/>
          </p:cNvCxnSpPr>
          <p:nvPr/>
        </p:nvCxnSpPr>
        <p:spPr>
          <a:xfrm flipH="1" rot="10800000">
            <a:off x="1749206" y="3203387"/>
            <a:ext cx="1834200" cy="5640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The focal length is much greater than 1 pixel.</a:t>
            </a:r>
            <a:endParaRPr/>
          </a:p>
          <a:p>
            <a:pPr indent="-177800" lvl="1" marL="520700" rtl="0" algn="l">
              <a:lnSpc>
                <a:spcPct val="90000"/>
              </a:lnSpc>
              <a:spcBef>
                <a:spcPts val="400"/>
              </a:spcBef>
              <a:spcAft>
                <a:spcPts val="0"/>
              </a:spcAft>
              <a:buClr>
                <a:schemeClr val="dk1"/>
              </a:buClr>
              <a:buSzPts val="1800"/>
              <a:buChar char="•"/>
            </a:pPr>
            <a:r>
              <a:rPr lang="en"/>
              <a:t>Scale the image coordinates.</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rPr lang="en"/>
              <a:t>				</a:t>
            </a:r>
            <a:endParaRPr/>
          </a:p>
        </p:txBody>
      </p:sp>
      <p:sp>
        <p:nvSpPr>
          <p:cNvPr id="493" name="Google Shape;493;p57"/>
          <p:cNvSpPr/>
          <p:nvPr/>
        </p:nvSpPr>
        <p:spPr>
          <a:xfrm>
            <a:off x="2869763" y="2539603"/>
            <a:ext cx="1427203" cy="127515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Your cameras are not pinhole!</a:t>
            </a:r>
            <a:endParaRPr/>
          </a:p>
        </p:txBody>
      </p:sp>
      <p:sp>
        <p:nvSpPr>
          <p:cNvPr id="495" name="Google Shape;495;p57"/>
          <p:cNvSpPr/>
          <p:nvPr/>
        </p:nvSpPr>
        <p:spPr>
          <a:xfrm>
            <a:off x="2869523" y="2755236"/>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6" name="Google Shape;496;p57"/>
          <p:cNvSpPr/>
          <p:nvPr/>
        </p:nvSpPr>
        <p:spPr>
          <a:xfrm>
            <a:off x="1749206" y="3702887"/>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7" name="Google Shape;497;p57"/>
          <p:cNvSpPr txBox="1"/>
          <p:nvPr/>
        </p:nvSpPr>
        <p:spPr>
          <a:xfrm>
            <a:off x="1496492" y="3769911"/>
            <a:ext cx="252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a:t>
            </a:r>
            <a:endParaRPr sz="1100"/>
          </a:p>
        </p:txBody>
      </p:sp>
      <p:cxnSp>
        <p:nvCxnSpPr>
          <p:cNvPr id="498" name="Google Shape;498;p57"/>
          <p:cNvCxnSpPr/>
          <p:nvPr/>
        </p:nvCxnSpPr>
        <p:spPr>
          <a:xfrm>
            <a:off x="2897980" y="2780116"/>
            <a:ext cx="0" cy="543000"/>
          </a:xfrm>
          <a:prstGeom prst="straightConnector1">
            <a:avLst/>
          </a:prstGeom>
          <a:noFill/>
          <a:ln cap="flat" cmpd="sng" w="9525">
            <a:solidFill>
              <a:srgbClr val="FF0000"/>
            </a:solidFill>
            <a:prstDash val="solid"/>
            <a:miter lim="800000"/>
            <a:headEnd len="sm" w="sm" type="none"/>
            <a:tailEnd len="med" w="med" type="triangle"/>
          </a:ln>
        </p:spPr>
      </p:cxnSp>
      <p:cxnSp>
        <p:nvCxnSpPr>
          <p:cNvPr id="499" name="Google Shape;499;p57"/>
          <p:cNvCxnSpPr/>
          <p:nvPr/>
        </p:nvCxnSpPr>
        <p:spPr>
          <a:xfrm flipH="1" rot="10800000">
            <a:off x="2908696" y="2680480"/>
            <a:ext cx="869700" cy="142500"/>
          </a:xfrm>
          <a:prstGeom prst="straightConnector1">
            <a:avLst/>
          </a:prstGeom>
          <a:noFill/>
          <a:ln cap="flat" cmpd="sng" w="9525">
            <a:solidFill>
              <a:srgbClr val="FF0000"/>
            </a:solidFill>
            <a:prstDash val="solid"/>
            <a:miter lim="800000"/>
            <a:headEnd len="sm" w="sm" type="none"/>
            <a:tailEnd len="med" w="med" type="triangle"/>
          </a:ln>
        </p:spPr>
      </p:cxnSp>
      <p:sp>
        <p:nvSpPr>
          <p:cNvPr id="500" name="Google Shape;500;p57"/>
          <p:cNvSpPr txBox="1"/>
          <p:nvPr/>
        </p:nvSpPr>
        <p:spPr>
          <a:xfrm>
            <a:off x="2926438" y="3184436"/>
            <a:ext cx="21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a:t>
            </a:r>
            <a:endParaRPr sz="1100"/>
          </a:p>
        </p:txBody>
      </p:sp>
      <p:sp>
        <p:nvSpPr>
          <p:cNvPr id="501" name="Google Shape;501;p57"/>
          <p:cNvSpPr txBox="1"/>
          <p:nvPr/>
        </p:nvSpPr>
        <p:spPr>
          <a:xfrm>
            <a:off x="3739341" y="2700048"/>
            <a:ext cx="2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a:t>
            </a:r>
            <a:endParaRPr sz="1100"/>
          </a:p>
        </p:txBody>
      </p:sp>
      <p:pic>
        <p:nvPicPr>
          <p:cNvPr id="502" name="Google Shape;502;p57"/>
          <p:cNvPicPr preferRelativeResize="0"/>
          <p:nvPr/>
        </p:nvPicPr>
        <p:blipFill rotWithShape="1">
          <a:blip r:embed="rId3">
            <a:alphaModFix/>
          </a:blip>
          <a:srcRect b="0" l="0" r="0" t="0"/>
          <a:stretch/>
        </p:blipFill>
        <p:spPr>
          <a:xfrm>
            <a:off x="5554871" y="2566201"/>
            <a:ext cx="1362072" cy="285750"/>
          </a:xfrm>
          <a:prstGeom prst="rect">
            <a:avLst/>
          </a:prstGeom>
          <a:noFill/>
          <a:ln>
            <a:noFill/>
          </a:ln>
        </p:spPr>
      </p:pic>
      <p:cxnSp>
        <p:nvCxnSpPr>
          <p:cNvPr id="503" name="Google Shape;503;p57"/>
          <p:cNvCxnSpPr>
            <a:stCxn id="496" idx="2"/>
          </p:cNvCxnSpPr>
          <p:nvPr/>
        </p:nvCxnSpPr>
        <p:spPr>
          <a:xfrm flipH="1" rot="10800000">
            <a:off x="1749206" y="3203387"/>
            <a:ext cx="1834200" cy="564000"/>
          </a:xfrm>
          <a:prstGeom prst="straightConnector1">
            <a:avLst/>
          </a:prstGeom>
          <a:noFill/>
          <a:ln cap="flat" cmpd="sng" w="9525">
            <a:solidFill>
              <a:schemeClr val="accent1"/>
            </a:solidFill>
            <a:prstDash val="solid"/>
            <a:miter lim="800000"/>
            <a:headEnd len="sm" w="sm" type="none"/>
            <a:tailEnd len="sm" w="sm" type="none"/>
          </a:ln>
        </p:spPr>
      </p:cxnSp>
      <p:pic>
        <p:nvPicPr>
          <p:cNvPr id="504" name="Google Shape;504;p57"/>
          <p:cNvPicPr preferRelativeResize="0"/>
          <p:nvPr/>
        </p:nvPicPr>
        <p:blipFill rotWithShape="1">
          <a:blip r:embed="rId4">
            <a:alphaModFix/>
          </a:blip>
          <a:srcRect b="0" l="0" r="0" t="0"/>
          <a:stretch/>
        </p:blipFill>
        <p:spPr>
          <a:xfrm>
            <a:off x="4830971" y="3175954"/>
            <a:ext cx="2085975" cy="1028700"/>
          </a:xfrm>
          <a:prstGeom prst="rect">
            <a:avLst/>
          </a:prstGeom>
          <a:noFill/>
          <a:ln>
            <a:noFill/>
          </a:ln>
        </p:spPr>
      </p:pic>
      <p:pic>
        <p:nvPicPr>
          <p:cNvPr id="505" name="Google Shape;505;p57"/>
          <p:cNvPicPr preferRelativeResize="0"/>
          <p:nvPr/>
        </p:nvPicPr>
        <p:blipFill rotWithShape="1">
          <a:blip r:embed="rId5">
            <a:alphaModFix/>
          </a:blip>
          <a:srcRect b="0" l="0" r="0" t="0"/>
          <a:stretch/>
        </p:blipFill>
        <p:spPr>
          <a:xfrm>
            <a:off x="2438400" y="3209377"/>
            <a:ext cx="152401" cy="276226"/>
          </a:xfrm>
          <a:prstGeom prst="rect">
            <a:avLst/>
          </a:prstGeom>
          <a:noFill/>
          <a:ln>
            <a:noFill/>
          </a:ln>
        </p:spPr>
      </p:pic>
      <p:pic>
        <p:nvPicPr>
          <p:cNvPr id="506" name="Google Shape;506;p57"/>
          <p:cNvPicPr preferRelativeResize="0"/>
          <p:nvPr/>
        </p:nvPicPr>
        <p:blipFill rotWithShape="1">
          <a:blip r:embed="rId6">
            <a:alphaModFix/>
          </a:blip>
          <a:srcRect b="0" l="0" r="0" t="0"/>
          <a:stretch/>
        </p:blipFill>
        <p:spPr>
          <a:xfrm>
            <a:off x="2907089" y="4274012"/>
            <a:ext cx="1352549" cy="314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8"/>
          <p:cNvSpPr/>
          <p:nvPr/>
        </p:nvSpPr>
        <p:spPr>
          <a:xfrm>
            <a:off x="2687850" y="4197225"/>
            <a:ext cx="4377200" cy="610775"/>
          </a:xfrm>
          <a:custGeom>
            <a:rect b="b" l="l" r="r" t="t"/>
            <a:pathLst>
              <a:path extrusionOk="0" h="24431" w="175088">
                <a:moveTo>
                  <a:pt x="0" y="4645"/>
                </a:moveTo>
                <a:cubicBezTo>
                  <a:pt x="12230" y="7935"/>
                  <a:pt x="44198" y="25157"/>
                  <a:pt x="73379" y="24383"/>
                </a:cubicBezTo>
                <a:cubicBezTo>
                  <a:pt x="102560" y="23609"/>
                  <a:pt x="158137" y="4064"/>
                  <a:pt x="175088" y="0"/>
                </a:cubicBezTo>
              </a:path>
            </a:pathLst>
          </a:custGeom>
          <a:noFill/>
          <a:ln cap="flat" cmpd="sng" w="38100">
            <a:solidFill>
              <a:schemeClr val="dk2"/>
            </a:solidFill>
            <a:prstDash val="solid"/>
            <a:round/>
            <a:headEnd len="med" w="med" type="none"/>
            <a:tailEnd len="med" w="med" type="triangle"/>
          </a:ln>
        </p:spPr>
      </p:sp>
      <p:sp>
        <p:nvSpPr>
          <p:cNvPr id="512" name="Google Shape;512;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Two pinhole cameras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Epipolar geometry</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513" name="Google Shape;513;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514" name="Google Shape;514;p58"/>
          <p:cNvSpPr/>
          <p:nvPr/>
        </p:nvSpPr>
        <p:spPr>
          <a:xfrm>
            <a:off x="2087522" y="2957512"/>
            <a:ext cx="1170028" cy="100726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58"/>
          <p:cNvSpPr/>
          <p:nvPr/>
        </p:nvSpPr>
        <p:spPr>
          <a:xfrm rot="10356763">
            <a:off x="5779586" y="2711884"/>
            <a:ext cx="1091610" cy="963990"/>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6" name="Google Shape;516;p58"/>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17" name="Google Shape;517;p58"/>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518" name="Google Shape;518;p58"/>
          <p:cNvCxnSpPr/>
          <p:nvPr/>
        </p:nvCxnSpPr>
        <p:spPr>
          <a:xfrm flipH="1" rot="10800000">
            <a:off x="1302935" y="3456366"/>
            <a:ext cx="1268100" cy="993000"/>
          </a:xfrm>
          <a:prstGeom prst="straightConnector1">
            <a:avLst/>
          </a:prstGeom>
          <a:noFill/>
          <a:ln cap="flat" cmpd="sng" w="25400">
            <a:solidFill>
              <a:schemeClr val="accent1"/>
            </a:solidFill>
            <a:prstDash val="solid"/>
            <a:miter lim="800000"/>
            <a:headEnd len="sm" w="sm" type="none"/>
            <a:tailEnd len="sm" w="sm" type="none"/>
          </a:ln>
        </p:spPr>
      </p:cxnSp>
      <p:pic>
        <p:nvPicPr>
          <p:cNvPr id="519" name="Google Shape;519;p58"/>
          <p:cNvPicPr preferRelativeResize="0"/>
          <p:nvPr/>
        </p:nvPicPr>
        <p:blipFill rotWithShape="1">
          <a:blip r:embed="rId3">
            <a:alphaModFix/>
          </a:blip>
          <a:srcRect b="0" l="0" r="0" t="0"/>
          <a:stretch/>
        </p:blipFill>
        <p:spPr>
          <a:xfrm>
            <a:off x="1054894" y="4249341"/>
            <a:ext cx="133351" cy="200027"/>
          </a:xfrm>
          <a:prstGeom prst="rect">
            <a:avLst/>
          </a:prstGeom>
          <a:noFill/>
          <a:ln>
            <a:noFill/>
          </a:ln>
        </p:spPr>
      </p:pic>
      <p:sp>
        <p:nvSpPr>
          <p:cNvPr id="520" name="Google Shape;520;p58"/>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1" name="Google Shape;521;p58"/>
          <p:cNvSpPr/>
          <p:nvPr/>
        </p:nvSpPr>
        <p:spPr>
          <a:xfrm>
            <a:off x="2585363" y="338637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22" name="Google Shape;522;p58"/>
          <p:cNvCxnSpPr>
            <a:endCxn id="516" idx="7"/>
          </p:cNvCxnSpPr>
          <p:nvPr/>
        </p:nvCxnSpPr>
        <p:spPr>
          <a:xfrm flipH="1" rot="10800000">
            <a:off x="3221779" y="2175540"/>
            <a:ext cx="999900" cy="793800"/>
          </a:xfrm>
          <a:prstGeom prst="straightConnector1">
            <a:avLst/>
          </a:prstGeom>
          <a:noFill/>
          <a:ln cap="flat" cmpd="sng" w="25400">
            <a:solidFill>
              <a:schemeClr val="accent1"/>
            </a:solidFill>
            <a:prstDash val="solid"/>
            <a:miter lim="800000"/>
            <a:headEnd len="sm" w="sm" type="none"/>
            <a:tailEnd len="sm" w="sm" type="none"/>
          </a:ln>
        </p:spPr>
      </p:cxnSp>
      <p:cxnSp>
        <p:nvCxnSpPr>
          <p:cNvPr id="523" name="Google Shape;523;p58"/>
          <p:cNvCxnSpPr>
            <a:endCxn id="516" idx="6"/>
          </p:cNvCxnSpPr>
          <p:nvPr/>
        </p:nvCxnSpPr>
        <p:spPr>
          <a:xfrm rot="10800000">
            <a:off x="4232663" y="2202056"/>
            <a:ext cx="1500600" cy="654300"/>
          </a:xfrm>
          <a:prstGeom prst="straightConnector1">
            <a:avLst/>
          </a:prstGeom>
          <a:noFill/>
          <a:ln cap="flat" cmpd="sng" w="25400">
            <a:solidFill>
              <a:schemeClr val="accent1"/>
            </a:solidFill>
            <a:prstDash val="solid"/>
            <a:miter lim="800000"/>
            <a:headEnd len="sm" w="sm" type="none"/>
            <a:tailEnd len="sm" w="sm" type="none"/>
          </a:ln>
        </p:spPr>
      </p:cxnSp>
      <p:cxnSp>
        <p:nvCxnSpPr>
          <p:cNvPr id="524" name="Google Shape;524;p58"/>
          <p:cNvCxnSpPr/>
          <p:nvPr/>
        </p:nvCxnSpPr>
        <p:spPr>
          <a:xfrm>
            <a:off x="5733129" y="2872518"/>
            <a:ext cx="592200" cy="283800"/>
          </a:xfrm>
          <a:prstGeom prst="straightConnector1">
            <a:avLst/>
          </a:prstGeom>
          <a:noFill/>
          <a:ln cap="flat" cmpd="sng" w="9525">
            <a:solidFill>
              <a:schemeClr val="accent1"/>
            </a:solidFill>
            <a:prstDash val="dot"/>
            <a:miter lim="800000"/>
            <a:headEnd len="sm" w="sm" type="none"/>
            <a:tailEnd len="sm" w="sm" type="none"/>
          </a:ln>
        </p:spPr>
      </p:cxnSp>
      <p:sp>
        <p:nvSpPr>
          <p:cNvPr id="525" name="Google Shape;525;p58"/>
          <p:cNvSpPr/>
          <p:nvPr/>
        </p:nvSpPr>
        <p:spPr>
          <a:xfrm>
            <a:off x="6300120" y="3114905"/>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26" name="Google Shape;526;p58"/>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527" name="Google Shape;527;p58"/>
          <p:cNvSpPr txBox="1"/>
          <p:nvPr/>
        </p:nvSpPr>
        <p:spPr>
          <a:xfrm>
            <a:off x="690904" y="4632625"/>
            <a:ext cx="1061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528" name="Google Shape;528;p58"/>
          <p:cNvSpPr txBox="1"/>
          <p:nvPr/>
        </p:nvSpPr>
        <p:spPr>
          <a:xfrm>
            <a:off x="7469128" y="4271375"/>
            <a:ext cx="1061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529" name="Google Shape;529;p58"/>
          <p:cNvPicPr preferRelativeResize="0"/>
          <p:nvPr/>
        </p:nvPicPr>
        <p:blipFill rotWithShape="1">
          <a:blip r:embed="rId4">
            <a:alphaModFix/>
          </a:blip>
          <a:srcRect b="0" l="0" r="0" t="0"/>
          <a:stretch/>
        </p:blipFill>
        <p:spPr>
          <a:xfrm>
            <a:off x="7933000" y="3881438"/>
            <a:ext cx="133349" cy="142874"/>
          </a:xfrm>
          <a:prstGeom prst="rect">
            <a:avLst/>
          </a:prstGeom>
          <a:noFill/>
          <a:ln>
            <a:noFill/>
          </a:ln>
        </p:spPr>
      </p:pic>
      <p:sp>
        <p:nvSpPr>
          <p:cNvPr id="530" name="Google Shape;530;p58"/>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31" name="Google Shape;531;p58"/>
          <p:cNvPicPr preferRelativeResize="0"/>
          <p:nvPr/>
        </p:nvPicPr>
        <p:blipFill rotWithShape="1">
          <a:blip r:embed="rId5">
            <a:alphaModFix/>
          </a:blip>
          <a:srcRect b="0" l="0" r="0" t="0"/>
          <a:stretch/>
        </p:blipFill>
        <p:spPr>
          <a:xfrm>
            <a:off x="1824714" y="3267492"/>
            <a:ext cx="266701" cy="190501"/>
          </a:xfrm>
          <a:prstGeom prst="rect">
            <a:avLst/>
          </a:prstGeom>
          <a:noFill/>
          <a:ln>
            <a:noFill/>
          </a:ln>
        </p:spPr>
      </p:pic>
      <p:pic>
        <p:nvPicPr>
          <p:cNvPr id="532" name="Google Shape;532;p58"/>
          <p:cNvPicPr preferRelativeResize="0"/>
          <p:nvPr/>
        </p:nvPicPr>
        <p:blipFill rotWithShape="1">
          <a:blip r:embed="rId6">
            <a:alphaModFix/>
          </a:blip>
          <a:srcRect b="0" l="0" r="0" t="0"/>
          <a:stretch/>
        </p:blipFill>
        <p:spPr>
          <a:xfrm>
            <a:off x="6872915" y="3034903"/>
            <a:ext cx="266701" cy="190501"/>
          </a:xfrm>
          <a:prstGeom prst="rect">
            <a:avLst/>
          </a:prstGeom>
          <a:noFill/>
          <a:ln>
            <a:noFill/>
          </a:ln>
        </p:spPr>
      </p:pic>
      <p:pic>
        <p:nvPicPr>
          <p:cNvPr id="533" name="Google Shape;533;p58"/>
          <p:cNvPicPr preferRelativeResize="0"/>
          <p:nvPr/>
        </p:nvPicPr>
        <p:blipFill rotWithShape="1">
          <a:blip r:embed="rId7">
            <a:alphaModFix/>
          </a:blip>
          <a:srcRect b="0" l="0" r="0" t="0"/>
          <a:stretch/>
        </p:blipFill>
        <p:spPr>
          <a:xfrm>
            <a:off x="3740770" y="1869281"/>
            <a:ext cx="1733548" cy="295275"/>
          </a:xfrm>
          <a:prstGeom prst="rect">
            <a:avLst/>
          </a:prstGeom>
          <a:noFill/>
          <a:ln>
            <a:noFill/>
          </a:ln>
        </p:spPr>
      </p:pic>
      <p:pic>
        <p:nvPicPr>
          <p:cNvPr descr="\mathbf{R} | \mathbf{t}" id="534" name="Google Shape;534;p58" title="MathEquation,#000000"/>
          <p:cNvPicPr preferRelativeResize="0"/>
          <p:nvPr/>
        </p:nvPicPr>
        <p:blipFill>
          <a:blip r:embed="rId8">
            <a:alphaModFix/>
          </a:blip>
          <a:stretch>
            <a:fillRect/>
          </a:stretch>
        </p:blipFill>
        <p:spPr>
          <a:xfrm>
            <a:off x="4462050" y="4373175"/>
            <a:ext cx="335314" cy="254000"/>
          </a:xfrm>
          <a:prstGeom prst="rect">
            <a:avLst/>
          </a:prstGeom>
          <a:noFill/>
          <a:ln>
            <a:noFill/>
          </a:ln>
        </p:spPr>
      </p:pic>
      <p:cxnSp>
        <p:nvCxnSpPr>
          <p:cNvPr id="535" name="Google Shape;535;p58"/>
          <p:cNvCxnSpPr/>
          <p:nvPr/>
        </p:nvCxnSpPr>
        <p:spPr>
          <a:xfrm>
            <a:off x="1339442" y="4460758"/>
            <a:ext cx="12600" cy="527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6" name="Google Shape;536;p58"/>
          <p:cNvCxnSpPr/>
          <p:nvPr/>
        </p:nvCxnSpPr>
        <p:spPr>
          <a:xfrm flipH="1" rot="10800000">
            <a:off x="1382304" y="3964709"/>
            <a:ext cx="737400" cy="445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37" name="Google Shape;537;p58"/>
          <p:cNvCxnSpPr/>
          <p:nvPr/>
        </p:nvCxnSpPr>
        <p:spPr>
          <a:xfrm>
            <a:off x="1369750" y="4412617"/>
            <a:ext cx="750000" cy="189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p:nvPr/>
        </p:nvSpPr>
        <p:spPr>
          <a:xfrm rot="-297934">
            <a:off x="1266410" y="2180291"/>
            <a:ext cx="6425817" cy="1965773"/>
          </a:xfrm>
          <a:prstGeom prst="triangle">
            <a:avLst>
              <a:gd fmla="val 47315" name="adj"/>
            </a:avLst>
          </a:prstGeom>
          <a:solidFill>
            <a:srgbClr val="BFBFBF">
              <a:alpha val="3882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3" name="Google Shape;543;p5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Two pinhole cameras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Epipolar geometry</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544" name="Google Shape;544;p5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545" name="Google Shape;545;p59"/>
          <p:cNvSpPr/>
          <p:nvPr/>
        </p:nvSpPr>
        <p:spPr>
          <a:xfrm>
            <a:off x="2087522" y="2957512"/>
            <a:ext cx="1170028" cy="1007269"/>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6" name="Google Shape;546;p59"/>
          <p:cNvSpPr/>
          <p:nvPr/>
        </p:nvSpPr>
        <p:spPr>
          <a:xfrm rot="10356763">
            <a:off x="5779586" y="2711884"/>
            <a:ext cx="1091610" cy="963990"/>
          </a:xfrm>
          <a:prstGeom prst="flowChartManualInput">
            <a:avLst/>
          </a:prstGeom>
          <a:solidFill>
            <a:schemeClr val="accent1">
              <a:alpha val="8630"/>
            </a:scheme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7" name="Google Shape;547;p59"/>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48" name="Google Shape;548;p59"/>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549" name="Google Shape;549;p59"/>
          <p:cNvCxnSpPr/>
          <p:nvPr/>
        </p:nvCxnSpPr>
        <p:spPr>
          <a:xfrm flipH="1" rot="10800000">
            <a:off x="1302935" y="3456366"/>
            <a:ext cx="1268100" cy="993000"/>
          </a:xfrm>
          <a:prstGeom prst="straightConnector1">
            <a:avLst/>
          </a:prstGeom>
          <a:noFill/>
          <a:ln cap="flat" cmpd="sng" w="25400">
            <a:solidFill>
              <a:schemeClr val="accent1"/>
            </a:solidFill>
            <a:prstDash val="solid"/>
            <a:miter lim="800000"/>
            <a:headEnd len="sm" w="sm" type="none"/>
            <a:tailEnd len="sm" w="sm" type="none"/>
          </a:ln>
        </p:spPr>
      </p:cxnSp>
      <p:pic>
        <p:nvPicPr>
          <p:cNvPr id="550" name="Google Shape;550;p59"/>
          <p:cNvPicPr preferRelativeResize="0"/>
          <p:nvPr/>
        </p:nvPicPr>
        <p:blipFill rotWithShape="1">
          <a:blip r:embed="rId3">
            <a:alphaModFix/>
          </a:blip>
          <a:srcRect b="0" l="0" r="0" t="0"/>
          <a:stretch/>
        </p:blipFill>
        <p:spPr>
          <a:xfrm>
            <a:off x="1054894" y="4249341"/>
            <a:ext cx="133351" cy="200027"/>
          </a:xfrm>
          <a:prstGeom prst="rect">
            <a:avLst/>
          </a:prstGeom>
          <a:noFill/>
          <a:ln>
            <a:noFill/>
          </a:ln>
        </p:spPr>
      </p:pic>
      <p:sp>
        <p:nvSpPr>
          <p:cNvPr id="551" name="Google Shape;551;p59"/>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2" name="Google Shape;552;p59"/>
          <p:cNvSpPr/>
          <p:nvPr/>
        </p:nvSpPr>
        <p:spPr>
          <a:xfrm>
            <a:off x="2585363" y="3386373"/>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53" name="Google Shape;553;p59"/>
          <p:cNvCxnSpPr>
            <a:endCxn id="547" idx="7"/>
          </p:cNvCxnSpPr>
          <p:nvPr/>
        </p:nvCxnSpPr>
        <p:spPr>
          <a:xfrm flipH="1" rot="10800000">
            <a:off x="3221779" y="2175540"/>
            <a:ext cx="999900" cy="793800"/>
          </a:xfrm>
          <a:prstGeom prst="straightConnector1">
            <a:avLst/>
          </a:prstGeom>
          <a:noFill/>
          <a:ln cap="flat" cmpd="sng" w="25400">
            <a:solidFill>
              <a:schemeClr val="accent1"/>
            </a:solidFill>
            <a:prstDash val="solid"/>
            <a:miter lim="800000"/>
            <a:headEnd len="sm" w="sm" type="none"/>
            <a:tailEnd len="sm" w="sm" type="none"/>
          </a:ln>
        </p:spPr>
      </p:cxnSp>
      <p:cxnSp>
        <p:nvCxnSpPr>
          <p:cNvPr id="554" name="Google Shape;554;p59"/>
          <p:cNvCxnSpPr>
            <a:endCxn id="547" idx="6"/>
          </p:cNvCxnSpPr>
          <p:nvPr/>
        </p:nvCxnSpPr>
        <p:spPr>
          <a:xfrm rot="10800000">
            <a:off x="4232663" y="2202056"/>
            <a:ext cx="1497300" cy="704700"/>
          </a:xfrm>
          <a:prstGeom prst="straightConnector1">
            <a:avLst/>
          </a:prstGeom>
          <a:noFill/>
          <a:ln cap="flat" cmpd="sng" w="25400">
            <a:solidFill>
              <a:schemeClr val="accent1"/>
            </a:solidFill>
            <a:prstDash val="solid"/>
            <a:miter lim="800000"/>
            <a:headEnd len="sm" w="sm" type="none"/>
            <a:tailEnd len="sm" w="sm" type="none"/>
          </a:ln>
        </p:spPr>
      </p:cxnSp>
      <p:cxnSp>
        <p:nvCxnSpPr>
          <p:cNvPr id="555" name="Google Shape;555;p59"/>
          <p:cNvCxnSpPr/>
          <p:nvPr/>
        </p:nvCxnSpPr>
        <p:spPr>
          <a:xfrm>
            <a:off x="5730049" y="2906663"/>
            <a:ext cx="595500" cy="249900"/>
          </a:xfrm>
          <a:prstGeom prst="straightConnector1">
            <a:avLst/>
          </a:prstGeom>
          <a:noFill/>
          <a:ln cap="flat" cmpd="sng" w="9525">
            <a:solidFill>
              <a:schemeClr val="accent1"/>
            </a:solidFill>
            <a:prstDash val="dot"/>
            <a:miter lim="800000"/>
            <a:headEnd len="sm" w="sm" type="none"/>
            <a:tailEnd len="sm" w="sm" type="none"/>
          </a:ln>
        </p:spPr>
      </p:cxnSp>
      <p:sp>
        <p:nvSpPr>
          <p:cNvPr id="556" name="Google Shape;556;p59"/>
          <p:cNvSpPr/>
          <p:nvPr/>
        </p:nvSpPr>
        <p:spPr>
          <a:xfrm>
            <a:off x="6300120" y="3114905"/>
            <a:ext cx="58500" cy="969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57" name="Google Shape;557;p59"/>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558" name="Google Shape;558;p59"/>
          <p:cNvSpPr txBox="1"/>
          <p:nvPr/>
        </p:nvSpPr>
        <p:spPr>
          <a:xfrm>
            <a:off x="805180" y="4525575"/>
            <a:ext cx="114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559" name="Google Shape;559;p59"/>
          <p:cNvSpPr txBox="1"/>
          <p:nvPr/>
        </p:nvSpPr>
        <p:spPr>
          <a:xfrm>
            <a:off x="7528953" y="4261450"/>
            <a:ext cx="999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560" name="Google Shape;560;p59"/>
          <p:cNvPicPr preferRelativeResize="0"/>
          <p:nvPr/>
        </p:nvPicPr>
        <p:blipFill rotWithShape="1">
          <a:blip r:embed="rId4">
            <a:alphaModFix/>
          </a:blip>
          <a:srcRect b="0" l="0" r="0" t="0"/>
          <a:stretch/>
        </p:blipFill>
        <p:spPr>
          <a:xfrm>
            <a:off x="7933000" y="3881438"/>
            <a:ext cx="133349" cy="142874"/>
          </a:xfrm>
          <a:prstGeom prst="rect">
            <a:avLst/>
          </a:prstGeom>
          <a:noFill/>
          <a:ln>
            <a:noFill/>
          </a:ln>
        </p:spPr>
      </p:pic>
      <p:sp>
        <p:nvSpPr>
          <p:cNvPr id="561" name="Google Shape;561;p59"/>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62" name="Google Shape;562;p59"/>
          <p:cNvCxnSpPr/>
          <p:nvPr/>
        </p:nvCxnSpPr>
        <p:spPr>
          <a:xfrm flipH="1" rot="10800000">
            <a:off x="4981361" y="2175609"/>
            <a:ext cx="912000" cy="680700"/>
          </a:xfrm>
          <a:prstGeom prst="straightConnector1">
            <a:avLst/>
          </a:prstGeom>
          <a:noFill/>
          <a:ln cap="flat" cmpd="sng" w="9525">
            <a:solidFill>
              <a:schemeClr val="accent1"/>
            </a:solidFill>
            <a:prstDash val="solid"/>
            <a:miter lim="800000"/>
            <a:headEnd len="sm" w="sm" type="none"/>
            <a:tailEnd len="med" w="med" type="triangle"/>
          </a:ln>
        </p:spPr>
      </p:cxnSp>
      <p:sp>
        <p:nvSpPr>
          <p:cNvPr id="563" name="Google Shape;563;p59"/>
          <p:cNvSpPr txBox="1"/>
          <p:nvPr/>
        </p:nvSpPr>
        <p:spPr>
          <a:xfrm>
            <a:off x="6027720" y="1915716"/>
            <a:ext cx="114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Epipolar Plane</a:t>
            </a:r>
            <a:endParaRPr sz="1100"/>
          </a:p>
        </p:txBody>
      </p:sp>
      <p:pic>
        <p:nvPicPr>
          <p:cNvPr id="564" name="Google Shape;564;p59"/>
          <p:cNvPicPr preferRelativeResize="0"/>
          <p:nvPr/>
        </p:nvPicPr>
        <p:blipFill rotWithShape="1">
          <a:blip r:embed="rId5">
            <a:alphaModFix/>
          </a:blip>
          <a:srcRect b="0" l="0" r="0" t="0"/>
          <a:stretch/>
        </p:blipFill>
        <p:spPr>
          <a:xfrm>
            <a:off x="1824714" y="3267492"/>
            <a:ext cx="266701" cy="190501"/>
          </a:xfrm>
          <a:prstGeom prst="rect">
            <a:avLst/>
          </a:prstGeom>
          <a:noFill/>
          <a:ln>
            <a:noFill/>
          </a:ln>
        </p:spPr>
      </p:pic>
      <p:pic>
        <p:nvPicPr>
          <p:cNvPr id="565" name="Google Shape;565;p59"/>
          <p:cNvPicPr preferRelativeResize="0"/>
          <p:nvPr/>
        </p:nvPicPr>
        <p:blipFill rotWithShape="1">
          <a:blip r:embed="rId6">
            <a:alphaModFix/>
          </a:blip>
          <a:srcRect b="0" l="0" r="0" t="0"/>
          <a:stretch/>
        </p:blipFill>
        <p:spPr>
          <a:xfrm>
            <a:off x="6872915" y="3034903"/>
            <a:ext cx="266701" cy="190501"/>
          </a:xfrm>
          <a:prstGeom prst="rect">
            <a:avLst/>
          </a:prstGeom>
          <a:noFill/>
          <a:ln>
            <a:noFill/>
          </a:ln>
        </p:spPr>
      </p:pic>
      <p:pic>
        <p:nvPicPr>
          <p:cNvPr id="566" name="Google Shape;566;p59"/>
          <p:cNvPicPr preferRelativeResize="0"/>
          <p:nvPr/>
        </p:nvPicPr>
        <p:blipFill rotWithShape="1">
          <a:blip r:embed="rId7">
            <a:alphaModFix/>
          </a:blip>
          <a:srcRect b="0" l="0" r="0" t="0"/>
          <a:stretch/>
        </p:blipFill>
        <p:spPr>
          <a:xfrm>
            <a:off x="3740770" y="1869281"/>
            <a:ext cx="1733548" cy="29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0"/>
          <p:cNvSpPr/>
          <p:nvPr/>
        </p:nvSpPr>
        <p:spPr>
          <a:xfrm rot="-297934">
            <a:off x="1266410" y="2180291"/>
            <a:ext cx="6425817" cy="1965773"/>
          </a:xfrm>
          <a:prstGeom prst="triangle">
            <a:avLst>
              <a:gd fmla="val 47315" name="adj"/>
            </a:avLst>
          </a:prstGeom>
          <a:solidFill>
            <a:srgbClr val="BFBFBF">
              <a:alpha val="3882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2" name="Google Shape;572;p6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Two pinhole cameras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Corresponding points</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573" name="Google Shape;573;p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574" name="Google Shape;574;p60"/>
          <p:cNvSpPr/>
          <p:nvPr/>
        </p:nvSpPr>
        <p:spPr>
          <a:xfrm>
            <a:off x="2119670" y="2486026"/>
            <a:ext cx="1170028" cy="1478755"/>
          </a:xfrm>
          <a:prstGeom prst="flowChartManualInput">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5" name="Google Shape;575;p60"/>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76" name="Google Shape;576;p60"/>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577" name="Google Shape;577;p60"/>
          <p:cNvCxnSpPr/>
          <p:nvPr/>
        </p:nvCxnSpPr>
        <p:spPr>
          <a:xfrm flipH="1" rot="10800000">
            <a:off x="1302935" y="3456366"/>
            <a:ext cx="1268100" cy="993000"/>
          </a:xfrm>
          <a:prstGeom prst="straightConnector1">
            <a:avLst/>
          </a:prstGeom>
          <a:noFill/>
          <a:ln cap="flat" cmpd="sng" w="25400">
            <a:solidFill>
              <a:schemeClr val="accent1"/>
            </a:solidFill>
            <a:prstDash val="solid"/>
            <a:miter lim="800000"/>
            <a:headEnd len="sm" w="sm" type="none"/>
            <a:tailEnd len="sm" w="sm" type="none"/>
          </a:ln>
        </p:spPr>
      </p:cxnSp>
      <p:pic>
        <p:nvPicPr>
          <p:cNvPr id="578" name="Google Shape;578;p60"/>
          <p:cNvPicPr preferRelativeResize="0"/>
          <p:nvPr/>
        </p:nvPicPr>
        <p:blipFill rotWithShape="1">
          <a:blip r:embed="rId4">
            <a:alphaModFix/>
          </a:blip>
          <a:srcRect b="0" l="0" r="0" t="0"/>
          <a:stretch/>
        </p:blipFill>
        <p:spPr>
          <a:xfrm>
            <a:off x="1054894" y="4249341"/>
            <a:ext cx="133351" cy="200027"/>
          </a:xfrm>
          <a:prstGeom prst="rect">
            <a:avLst/>
          </a:prstGeom>
          <a:noFill/>
          <a:ln>
            <a:noFill/>
          </a:ln>
        </p:spPr>
      </p:pic>
      <p:sp>
        <p:nvSpPr>
          <p:cNvPr id="579" name="Google Shape;579;p60"/>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0" name="Google Shape;580;p60"/>
          <p:cNvSpPr/>
          <p:nvPr/>
        </p:nvSpPr>
        <p:spPr>
          <a:xfrm>
            <a:off x="2585363" y="3332793"/>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81" name="Google Shape;581;p60"/>
          <p:cNvCxnSpPr>
            <a:endCxn id="575" idx="7"/>
          </p:cNvCxnSpPr>
          <p:nvPr/>
        </p:nvCxnSpPr>
        <p:spPr>
          <a:xfrm flipH="1" rot="10800000">
            <a:off x="3317779" y="2175540"/>
            <a:ext cx="903900" cy="731100"/>
          </a:xfrm>
          <a:prstGeom prst="straightConnector1">
            <a:avLst/>
          </a:prstGeom>
          <a:noFill/>
          <a:ln cap="flat" cmpd="sng" w="25400">
            <a:solidFill>
              <a:schemeClr val="accent1"/>
            </a:solidFill>
            <a:prstDash val="solid"/>
            <a:miter lim="800000"/>
            <a:headEnd len="sm" w="sm" type="none"/>
            <a:tailEnd len="sm" w="sm" type="none"/>
          </a:ln>
        </p:spPr>
      </p:cxnSp>
      <p:cxnSp>
        <p:nvCxnSpPr>
          <p:cNvPr id="582" name="Google Shape;582;p60"/>
          <p:cNvCxnSpPr>
            <a:endCxn id="575" idx="6"/>
          </p:cNvCxnSpPr>
          <p:nvPr/>
        </p:nvCxnSpPr>
        <p:spPr>
          <a:xfrm rot="10800000">
            <a:off x="4232663" y="2202056"/>
            <a:ext cx="1382400" cy="654300"/>
          </a:xfrm>
          <a:prstGeom prst="straightConnector1">
            <a:avLst/>
          </a:prstGeom>
          <a:noFill/>
          <a:ln cap="flat" cmpd="sng" w="25400">
            <a:solidFill>
              <a:schemeClr val="accent1"/>
            </a:solidFill>
            <a:prstDash val="solid"/>
            <a:miter lim="800000"/>
            <a:headEnd len="sm" w="sm" type="none"/>
            <a:tailEnd len="sm" w="sm" type="none"/>
          </a:ln>
        </p:spPr>
      </p:cxnSp>
      <p:pic>
        <p:nvPicPr>
          <p:cNvPr id="583" name="Google Shape;583;p60"/>
          <p:cNvPicPr preferRelativeResize="0"/>
          <p:nvPr/>
        </p:nvPicPr>
        <p:blipFill>
          <a:blip r:embed="rId5">
            <a:alphaModFix/>
          </a:blip>
          <a:stretch>
            <a:fillRect/>
          </a:stretch>
        </p:blipFill>
        <p:spPr>
          <a:xfrm>
            <a:off x="5404261" y="1989370"/>
            <a:ext cx="1525500" cy="1855565"/>
          </a:xfrm>
          <a:prstGeom prst="rect">
            <a:avLst/>
          </a:prstGeom>
          <a:noFill/>
          <a:ln>
            <a:noFill/>
          </a:ln>
        </p:spPr>
      </p:pic>
      <p:cxnSp>
        <p:nvCxnSpPr>
          <p:cNvPr id="584" name="Google Shape;584;p60"/>
          <p:cNvCxnSpPr/>
          <p:nvPr/>
        </p:nvCxnSpPr>
        <p:spPr>
          <a:xfrm>
            <a:off x="5614988" y="2856309"/>
            <a:ext cx="710400" cy="300000"/>
          </a:xfrm>
          <a:prstGeom prst="straightConnector1">
            <a:avLst/>
          </a:prstGeom>
          <a:noFill/>
          <a:ln cap="flat" cmpd="sng" w="9525">
            <a:solidFill>
              <a:schemeClr val="accent1"/>
            </a:solidFill>
            <a:prstDash val="dot"/>
            <a:miter lim="800000"/>
            <a:headEnd len="sm" w="sm" type="none"/>
            <a:tailEnd len="sm" w="sm" type="none"/>
          </a:ln>
        </p:spPr>
      </p:cxnSp>
      <p:sp>
        <p:nvSpPr>
          <p:cNvPr id="585" name="Google Shape;585;p60"/>
          <p:cNvSpPr/>
          <p:nvPr/>
        </p:nvSpPr>
        <p:spPr>
          <a:xfrm>
            <a:off x="6257255" y="3082757"/>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86" name="Google Shape;586;p60"/>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587" name="Google Shape;587;p60"/>
          <p:cNvSpPr txBox="1"/>
          <p:nvPr/>
        </p:nvSpPr>
        <p:spPr>
          <a:xfrm>
            <a:off x="2443163" y="4449366"/>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588" name="Google Shape;588;p60"/>
          <p:cNvSpPr txBox="1"/>
          <p:nvPr/>
        </p:nvSpPr>
        <p:spPr>
          <a:xfrm>
            <a:off x="6122841" y="4413840"/>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589" name="Google Shape;589;p60"/>
          <p:cNvPicPr preferRelativeResize="0"/>
          <p:nvPr/>
        </p:nvPicPr>
        <p:blipFill rotWithShape="1">
          <a:blip r:embed="rId6">
            <a:alphaModFix/>
          </a:blip>
          <a:srcRect b="0" l="0" r="0" t="0"/>
          <a:stretch/>
        </p:blipFill>
        <p:spPr>
          <a:xfrm>
            <a:off x="7933000" y="3881438"/>
            <a:ext cx="133349" cy="142874"/>
          </a:xfrm>
          <a:prstGeom prst="rect">
            <a:avLst/>
          </a:prstGeom>
          <a:noFill/>
          <a:ln>
            <a:noFill/>
          </a:ln>
        </p:spPr>
      </p:pic>
      <p:sp>
        <p:nvSpPr>
          <p:cNvPr id="590" name="Google Shape;590;p60"/>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1" name="Google Shape;591;p60"/>
          <p:cNvSpPr txBox="1"/>
          <p:nvPr/>
        </p:nvSpPr>
        <p:spPr>
          <a:xfrm>
            <a:off x="3855512" y="2914565"/>
            <a:ext cx="114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Epipolar Plane</a:t>
            </a:r>
            <a:endParaRPr sz="1100"/>
          </a:p>
        </p:txBody>
      </p:sp>
      <p:cxnSp>
        <p:nvCxnSpPr>
          <p:cNvPr id="592" name="Google Shape;592;p60"/>
          <p:cNvCxnSpPr/>
          <p:nvPr/>
        </p:nvCxnSpPr>
        <p:spPr>
          <a:xfrm>
            <a:off x="1339442" y="4460758"/>
            <a:ext cx="12600" cy="527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93" name="Google Shape;593;p60"/>
          <p:cNvCxnSpPr>
            <a:stCxn id="579" idx="6"/>
          </p:cNvCxnSpPr>
          <p:nvPr/>
        </p:nvCxnSpPr>
        <p:spPr>
          <a:xfrm flipH="1" rot="10800000">
            <a:off x="1382379" y="3964634"/>
            <a:ext cx="737400" cy="445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94" name="Google Shape;594;p60"/>
          <p:cNvCxnSpPr/>
          <p:nvPr/>
        </p:nvCxnSpPr>
        <p:spPr>
          <a:xfrm>
            <a:off x="1369750" y="4412617"/>
            <a:ext cx="750000" cy="18900"/>
          </a:xfrm>
          <a:prstGeom prst="straightConnector1">
            <a:avLst/>
          </a:prstGeom>
          <a:noFill/>
          <a:ln cap="flat" cmpd="sng" w="9525">
            <a:solidFill>
              <a:schemeClr val="accent1"/>
            </a:solidFill>
            <a:prstDash val="solid"/>
            <a:miter lim="800000"/>
            <a:headEnd len="sm" w="sm" type="none"/>
            <a:tailEnd len="med" w="med" type="triangle"/>
          </a:ln>
        </p:spPr>
      </p:cxnSp>
      <p:pic>
        <p:nvPicPr>
          <p:cNvPr id="595" name="Google Shape;595;p60"/>
          <p:cNvPicPr preferRelativeResize="0"/>
          <p:nvPr/>
        </p:nvPicPr>
        <p:blipFill rotWithShape="1">
          <a:blip r:embed="rId7">
            <a:alphaModFix/>
          </a:blip>
          <a:srcRect b="0" l="0" r="0" t="0"/>
          <a:stretch/>
        </p:blipFill>
        <p:spPr>
          <a:xfrm>
            <a:off x="1824714" y="3267492"/>
            <a:ext cx="266701" cy="190501"/>
          </a:xfrm>
          <a:prstGeom prst="rect">
            <a:avLst/>
          </a:prstGeom>
          <a:noFill/>
          <a:ln>
            <a:noFill/>
          </a:ln>
        </p:spPr>
      </p:pic>
      <p:pic>
        <p:nvPicPr>
          <p:cNvPr id="596" name="Google Shape;596;p60"/>
          <p:cNvPicPr preferRelativeResize="0"/>
          <p:nvPr/>
        </p:nvPicPr>
        <p:blipFill rotWithShape="1">
          <a:blip r:embed="rId8">
            <a:alphaModFix/>
          </a:blip>
          <a:srcRect b="0" l="0" r="0" t="0"/>
          <a:stretch/>
        </p:blipFill>
        <p:spPr>
          <a:xfrm>
            <a:off x="6872915" y="3034903"/>
            <a:ext cx="266701" cy="190501"/>
          </a:xfrm>
          <a:prstGeom prst="rect">
            <a:avLst/>
          </a:prstGeom>
          <a:noFill/>
          <a:ln>
            <a:noFill/>
          </a:ln>
        </p:spPr>
      </p:pic>
      <p:pic>
        <p:nvPicPr>
          <p:cNvPr id="597" name="Google Shape;597;p60"/>
          <p:cNvPicPr preferRelativeResize="0"/>
          <p:nvPr/>
        </p:nvPicPr>
        <p:blipFill rotWithShape="1">
          <a:blip r:embed="rId9">
            <a:alphaModFix/>
          </a:blip>
          <a:srcRect b="0" l="0" r="0" t="0"/>
          <a:stretch/>
        </p:blipFill>
        <p:spPr>
          <a:xfrm>
            <a:off x="3740770" y="1869281"/>
            <a:ext cx="1733548" cy="29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p:nvPr/>
        </p:nvSpPr>
        <p:spPr>
          <a:xfrm rot="-297934">
            <a:off x="1266410" y="2180291"/>
            <a:ext cx="6425817" cy="1965773"/>
          </a:xfrm>
          <a:prstGeom prst="triangle">
            <a:avLst>
              <a:gd fmla="val 47315" name="adj"/>
            </a:avLst>
          </a:prstGeom>
          <a:solidFill>
            <a:srgbClr val="BFBFBF">
              <a:alpha val="3882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3" name="Google Shape;603;p6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Camera 2 has been rotated and translated.</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7800" lvl="1" marL="520700" rtl="0" algn="l">
              <a:lnSpc>
                <a:spcPct val="90000"/>
              </a:lnSpc>
              <a:spcBef>
                <a:spcPts val="400"/>
              </a:spcBef>
              <a:spcAft>
                <a:spcPts val="0"/>
              </a:spcAft>
              <a:buClr>
                <a:schemeClr val="dk1"/>
              </a:buClr>
              <a:buSzPts val="1800"/>
              <a:buChar char="•"/>
            </a:pPr>
            <a:r>
              <a:rPr lang="en"/>
              <a:t>Corresponding points</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604" name="Google Shape;604;p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605" name="Google Shape;605;p61"/>
          <p:cNvSpPr/>
          <p:nvPr/>
        </p:nvSpPr>
        <p:spPr>
          <a:xfrm>
            <a:off x="2119670" y="2486026"/>
            <a:ext cx="1170028" cy="1478755"/>
          </a:xfrm>
          <a:prstGeom prst="flowChartManualInput">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6" name="Google Shape;606;p61"/>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07" name="Google Shape;607;p61"/>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608" name="Google Shape;608;p61"/>
          <p:cNvCxnSpPr/>
          <p:nvPr/>
        </p:nvCxnSpPr>
        <p:spPr>
          <a:xfrm flipH="1" rot="10800000">
            <a:off x="1302935" y="3456366"/>
            <a:ext cx="1268100" cy="993000"/>
          </a:xfrm>
          <a:prstGeom prst="straightConnector1">
            <a:avLst/>
          </a:prstGeom>
          <a:noFill/>
          <a:ln cap="flat" cmpd="sng" w="25400">
            <a:solidFill>
              <a:schemeClr val="accent1"/>
            </a:solidFill>
            <a:prstDash val="solid"/>
            <a:miter lim="800000"/>
            <a:headEnd len="sm" w="sm" type="none"/>
            <a:tailEnd len="sm" w="sm" type="none"/>
          </a:ln>
        </p:spPr>
      </p:cxnSp>
      <p:pic>
        <p:nvPicPr>
          <p:cNvPr id="609" name="Google Shape;609;p61"/>
          <p:cNvPicPr preferRelativeResize="0"/>
          <p:nvPr/>
        </p:nvPicPr>
        <p:blipFill rotWithShape="1">
          <a:blip r:embed="rId4">
            <a:alphaModFix/>
          </a:blip>
          <a:srcRect b="0" l="0" r="0" t="0"/>
          <a:stretch/>
        </p:blipFill>
        <p:spPr>
          <a:xfrm>
            <a:off x="1054894" y="4249341"/>
            <a:ext cx="133351" cy="200027"/>
          </a:xfrm>
          <a:prstGeom prst="rect">
            <a:avLst/>
          </a:prstGeom>
          <a:noFill/>
          <a:ln>
            <a:noFill/>
          </a:ln>
        </p:spPr>
      </p:pic>
      <p:sp>
        <p:nvSpPr>
          <p:cNvPr id="610" name="Google Shape;610;p61"/>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61"/>
          <p:cNvSpPr/>
          <p:nvPr/>
        </p:nvSpPr>
        <p:spPr>
          <a:xfrm>
            <a:off x="2585363" y="3332793"/>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12" name="Google Shape;612;p61"/>
          <p:cNvCxnSpPr>
            <a:endCxn id="606" idx="7"/>
          </p:cNvCxnSpPr>
          <p:nvPr/>
        </p:nvCxnSpPr>
        <p:spPr>
          <a:xfrm flipH="1" rot="10800000">
            <a:off x="3317779" y="2175540"/>
            <a:ext cx="903900" cy="731100"/>
          </a:xfrm>
          <a:prstGeom prst="straightConnector1">
            <a:avLst/>
          </a:prstGeom>
          <a:noFill/>
          <a:ln cap="flat" cmpd="sng" w="25400">
            <a:solidFill>
              <a:schemeClr val="accent1"/>
            </a:solidFill>
            <a:prstDash val="solid"/>
            <a:miter lim="800000"/>
            <a:headEnd len="sm" w="sm" type="none"/>
            <a:tailEnd len="sm" w="sm" type="none"/>
          </a:ln>
        </p:spPr>
      </p:cxnSp>
      <p:cxnSp>
        <p:nvCxnSpPr>
          <p:cNvPr id="613" name="Google Shape;613;p61"/>
          <p:cNvCxnSpPr>
            <a:endCxn id="606" idx="6"/>
          </p:cNvCxnSpPr>
          <p:nvPr/>
        </p:nvCxnSpPr>
        <p:spPr>
          <a:xfrm rot="10800000">
            <a:off x="4232663" y="2202056"/>
            <a:ext cx="1382400" cy="654300"/>
          </a:xfrm>
          <a:prstGeom prst="straightConnector1">
            <a:avLst/>
          </a:prstGeom>
          <a:noFill/>
          <a:ln cap="flat" cmpd="sng" w="25400">
            <a:solidFill>
              <a:schemeClr val="accent1"/>
            </a:solidFill>
            <a:prstDash val="solid"/>
            <a:miter lim="800000"/>
            <a:headEnd len="sm" w="sm" type="none"/>
            <a:tailEnd len="sm" w="sm" type="none"/>
          </a:ln>
        </p:spPr>
      </p:cxnSp>
      <p:pic>
        <p:nvPicPr>
          <p:cNvPr id="614" name="Google Shape;614;p61"/>
          <p:cNvPicPr preferRelativeResize="0"/>
          <p:nvPr/>
        </p:nvPicPr>
        <p:blipFill>
          <a:blip r:embed="rId5">
            <a:alphaModFix/>
          </a:blip>
          <a:stretch>
            <a:fillRect/>
          </a:stretch>
        </p:blipFill>
        <p:spPr>
          <a:xfrm>
            <a:off x="5404261" y="1989370"/>
            <a:ext cx="1525500" cy="1855565"/>
          </a:xfrm>
          <a:prstGeom prst="rect">
            <a:avLst/>
          </a:prstGeom>
          <a:noFill/>
          <a:ln>
            <a:noFill/>
          </a:ln>
        </p:spPr>
      </p:pic>
      <p:cxnSp>
        <p:nvCxnSpPr>
          <p:cNvPr id="615" name="Google Shape;615;p61"/>
          <p:cNvCxnSpPr/>
          <p:nvPr/>
        </p:nvCxnSpPr>
        <p:spPr>
          <a:xfrm>
            <a:off x="5614988" y="2856309"/>
            <a:ext cx="710400" cy="300000"/>
          </a:xfrm>
          <a:prstGeom prst="straightConnector1">
            <a:avLst/>
          </a:prstGeom>
          <a:noFill/>
          <a:ln cap="flat" cmpd="sng" w="9525">
            <a:solidFill>
              <a:schemeClr val="accent1"/>
            </a:solidFill>
            <a:prstDash val="dot"/>
            <a:miter lim="800000"/>
            <a:headEnd len="sm" w="sm" type="none"/>
            <a:tailEnd len="sm" w="sm" type="none"/>
          </a:ln>
        </p:spPr>
      </p:cxnSp>
      <p:sp>
        <p:nvSpPr>
          <p:cNvPr id="616" name="Google Shape;616;p61"/>
          <p:cNvSpPr/>
          <p:nvPr/>
        </p:nvSpPr>
        <p:spPr>
          <a:xfrm>
            <a:off x="6257255" y="3082757"/>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17" name="Google Shape;617;p61"/>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618" name="Google Shape;618;p61"/>
          <p:cNvSpPr txBox="1"/>
          <p:nvPr/>
        </p:nvSpPr>
        <p:spPr>
          <a:xfrm>
            <a:off x="2443163" y="4449366"/>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619" name="Google Shape;619;p61"/>
          <p:cNvSpPr txBox="1"/>
          <p:nvPr/>
        </p:nvSpPr>
        <p:spPr>
          <a:xfrm>
            <a:off x="6122841" y="4413840"/>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620" name="Google Shape;620;p61"/>
          <p:cNvPicPr preferRelativeResize="0"/>
          <p:nvPr/>
        </p:nvPicPr>
        <p:blipFill rotWithShape="1">
          <a:blip r:embed="rId6">
            <a:alphaModFix/>
          </a:blip>
          <a:srcRect b="0" l="0" r="0" t="0"/>
          <a:stretch/>
        </p:blipFill>
        <p:spPr>
          <a:xfrm>
            <a:off x="7933000" y="3881438"/>
            <a:ext cx="133349" cy="142874"/>
          </a:xfrm>
          <a:prstGeom prst="rect">
            <a:avLst/>
          </a:prstGeom>
          <a:noFill/>
          <a:ln>
            <a:noFill/>
          </a:ln>
        </p:spPr>
      </p:pic>
      <p:sp>
        <p:nvSpPr>
          <p:cNvPr id="621" name="Google Shape;621;p61"/>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22" name="Google Shape;622;p61"/>
          <p:cNvCxnSpPr/>
          <p:nvPr/>
        </p:nvCxnSpPr>
        <p:spPr>
          <a:xfrm>
            <a:off x="1339442" y="4460758"/>
            <a:ext cx="12600" cy="527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3" name="Google Shape;623;p61"/>
          <p:cNvCxnSpPr>
            <a:stCxn id="610" idx="6"/>
          </p:cNvCxnSpPr>
          <p:nvPr/>
        </p:nvCxnSpPr>
        <p:spPr>
          <a:xfrm flipH="1" rot="10800000">
            <a:off x="1382379" y="3964634"/>
            <a:ext cx="737400" cy="445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4" name="Google Shape;624;p61"/>
          <p:cNvCxnSpPr/>
          <p:nvPr/>
        </p:nvCxnSpPr>
        <p:spPr>
          <a:xfrm>
            <a:off x="1369750" y="4412617"/>
            <a:ext cx="750000" cy="18900"/>
          </a:xfrm>
          <a:prstGeom prst="straightConnector1">
            <a:avLst/>
          </a:prstGeom>
          <a:noFill/>
          <a:ln cap="flat" cmpd="sng" w="9525">
            <a:solidFill>
              <a:schemeClr val="accent1"/>
            </a:solidFill>
            <a:prstDash val="solid"/>
            <a:miter lim="800000"/>
            <a:headEnd len="sm" w="sm" type="none"/>
            <a:tailEnd len="med" w="med" type="triangle"/>
          </a:ln>
        </p:spPr>
      </p:cxnSp>
      <p:pic>
        <p:nvPicPr>
          <p:cNvPr id="625" name="Google Shape;625;p61"/>
          <p:cNvPicPr preferRelativeResize="0"/>
          <p:nvPr/>
        </p:nvPicPr>
        <p:blipFill rotWithShape="1">
          <a:blip r:embed="rId7">
            <a:alphaModFix/>
          </a:blip>
          <a:srcRect b="0" l="0" r="0" t="0"/>
          <a:stretch/>
        </p:blipFill>
        <p:spPr>
          <a:xfrm>
            <a:off x="1824714" y="3267492"/>
            <a:ext cx="266701" cy="190501"/>
          </a:xfrm>
          <a:prstGeom prst="rect">
            <a:avLst/>
          </a:prstGeom>
          <a:noFill/>
          <a:ln>
            <a:noFill/>
          </a:ln>
        </p:spPr>
      </p:pic>
      <p:pic>
        <p:nvPicPr>
          <p:cNvPr id="626" name="Google Shape;626;p61"/>
          <p:cNvPicPr preferRelativeResize="0"/>
          <p:nvPr/>
        </p:nvPicPr>
        <p:blipFill rotWithShape="1">
          <a:blip r:embed="rId8">
            <a:alphaModFix/>
          </a:blip>
          <a:srcRect b="0" l="0" r="0" t="0"/>
          <a:stretch/>
        </p:blipFill>
        <p:spPr>
          <a:xfrm>
            <a:off x="6872915" y="3034903"/>
            <a:ext cx="266701" cy="190501"/>
          </a:xfrm>
          <a:prstGeom prst="rect">
            <a:avLst/>
          </a:prstGeom>
          <a:noFill/>
          <a:ln>
            <a:noFill/>
          </a:ln>
        </p:spPr>
      </p:pic>
      <p:pic>
        <p:nvPicPr>
          <p:cNvPr id="627" name="Google Shape;627;p61"/>
          <p:cNvPicPr preferRelativeResize="0"/>
          <p:nvPr/>
        </p:nvPicPr>
        <p:blipFill rotWithShape="1">
          <a:blip r:embed="rId9">
            <a:alphaModFix/>
          </a:blip>
          <a:srcRect b="0" l="0" r="0" t="0"/>
          <a:stretch/>
        </p:blipFill>
        <p:spPr>
          <a:xfrm>
            <a:off x="3740770" y="1869281"/>
            <a:ext cx="1733548" cy="295275"/>
          </a:xfrm>
          <a:prstGeom prst="rect">
            <a:avLst/>
          </a:prstGeom>
          <a:noFill/>
          <a:ln>
            <a:noFill/>
          </a:ln>
        </p:spPr>
      </p:pic>
      <p:pic>
        <p:nvPicPr>
          <p:cNvPr descr="M_2 = \left[ R \ \ \mathbf{t} \right]" id="628" name="Google Shape;628;p61" title="MathEquation,#000000"/>
          <p:cNvPicPr preferRelativeResize="0"/>
          <p:nvPr/>
        </p:nvPicPr>
        <p:blipFill>
          <a:blip r:embed="rId10">
            <a:alphaModFix/>
          </a:blip>
          <a:stretch>
            <a:fillRect/>
          </a:stretch>
        </p:blipFill>
        <p:spPr>
          <a:xfrm>
            <a:off x="7139625" y="2031225"/>
            <a:ext cx="1458374" cy="381000"/>
          </a:xfrm>
          <a:prstGeom prst="rect">
            <a:avLst/>
          </a:prstGeom>
          <a:noFill/>
          <a:ln>
            <a:noFill/>
          </a:ln>
        </p:spPr>
      </p:pic>
      <p:pic>
        <p:nvPicPr>
          <p:cNvPr descr="M_1 = \left[ I \ \ \boldsymbol{0} \right]" id="629" name="Google Shape;629;p61" title="MathEquation,#000000"/>
          <p:cNvPicPr preferRelativeResize="0"/>
          <p:nvPr/>
        </p:nvPicPr>
        <p:blipFill>
          <a:blip r:embed="rId11">
            <a:alphaModFix/>
          </a:blip>
          <a:stretch>
            <a:fillRect/>
          </a:stretch>
        </p:blipFill>
        <p:spPr>
          <a:xfrm>
            <a:off x="195450" y="2649838"/>
            <a:ext cx="1417674" cy="38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p:nvPr/>
        </p:nvSpPr>
        <p:spPr>
          <a:xfrm rot="-297934">
            <a:off x="1266410" y="2180291"/>
            <a:ext cx="6425817" cy="1965773"/>
          </a:xfrm>
          <a:prstGeom prst="triangle">
            <a:avLst>
              <a:gd fmla="val 47315" name="adj"/>
            </a:avLst>
          </a:prstGeom>
          <a:solidFill>
            <a:srgbClr val="BFBFBF">
              <a:alpha val="3882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5" name="Google Shape;635;p6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636" name="Google Shape;636;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637" name="Google Shape;637;p62"/>
          <p:cNvSpPr/>
          <p:nvPr/>
        </p:nvSpPr>
        <p:spPr>
          <a:xfrm>
            <a:off x="2119670" y="2486026"/>
            <a:ext cx="1170028" cy="1478755"/>
          </a:xfrm>
          <a:prstGeom prst="flowChartManualInput">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8" name="Google Shape;638;p62"/>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39" name="Google Shape;639;p62"/>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640" name="Google Shape;640;p62"/>
          <p:cNvCxnSpPr/>
          <p:nvPr/>
        </p:nvCxnSpPr>
        <p:spPr>
          <a:xfrm flipH="1" rot="10800000">
            <a:off x="1302935" y="3456366"/>
            <a:ext cx="1268100" cy="993000"/>
          </a:xfrm>
          <a:prstGeom prst="straightConnector1">
            <a:avLst/>
          </a:prstGeom>
          <a:noFill/>
          <a:ln cap="flat" cmpd="sng" w="25400">
            <a:solidFill>
              <a:srgbClr val="00B0F0"/>
            </a:solidFill>
            <a:prstDash val="solid"/>
            <a:miter lim="800000"/>
            <a:headEnd len="sm" w="sm" type="none"/>
            <a:tailEnd len="med" w="med" type="triangle"/>
          </a:ln>
        </p:spPr>
      </p:cxnSp>
      <p:pic>
        <p:nvPicPr>
          <p:cNvPr id="641" name="Google Shape;641;p62"/>
          <p:cNvPicPr preferRelativeResize="0"/>
          <p:nvPr/>
        </p:nvPicPr>
        <p:blipFill rotWithShape="1">
          <a:blip r:embed="rId4">
            <a:alphaModFix/>
          </a:blip>
          <a:srcRect b="0" l="0" r="0" t="0"/>
          <a:stretch/>
        </p:blipFill>
        <p:spPr>
          <a:xfrm>
            <a:off x="1054894" y="4249341"/>
            <a:ext cx="133351" cy="200027"/>
          </a:xfrm>
          <a:prstGeom prst="rect">
            <a:avLst/>
          </a:prstGeom>
          <a:noFill/>
          <a:ln>
            <a:noFill/>
          </a:ln>
        </p:spPr>
      </p:pic>
      <p:sp>
        <p:nvSpPr>
          <p:cNvPr id="642" name="Google Shape;642;p62"/>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3" name="Google Shape;643;p62"/>
          <p:cNvSpPr/>
          <p:nvPr/>
        </p:nvSpPr>
        <p:spPr>
          <a:xfrm>
            <a:off x="2585363" y="3332793"/>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44" name="Google Shape;644;p62"/>
          <p:cNvCxnSpPr>
            <a:endCxn id="638" idx="7"/>
          </p:cNvCxnSpPr>
          <p:nvPr/>
        </p:nvCxnSpPr>
        <p:spPr>
          <a:xfrm flipH="1" rot="10800000">
            <a:off x="3317779" y="2175540"/>
            <a:ext cx="903900" cy="731100"/>
          </a:xfrm>
          <a:prstGeom prst="straightConnector1">
            <a:avLst/>
          </a:prstGeom>
          <a:noFill/>
          <a:ln cap="flat" cmpd="sng" w="25400">
            <a:solidFill>
              <a:schemeClr val="accent1"/>
            </a:solidFill>
            <a:prstDash val="solid"/>
            <a:miter lim="800000"/>
            <a:headEnd len="sm" w="sm" type="none"/>
            <a:tailEnd len="sm" w="sm" type="none"/>
          </a:ln>
        </p:spPr>
      </p:cxnSp>
      <p:cxnSp>
        <p:nvCxnSpPr>
          <p:cNvPr id="645" name="Google Shape;645;p62"/>
          <p:cNvCxnSpPr>
            <a:endCxn id="638" idx="6"/>
          </p:cNvCxnSpPr>
          <p:nvPr/>
        </p:nvCxnSpPr>
        <p:spPr>
          <a:xfrm rot="10800000">
            <a:off x="4232663" y="2202056"/>
            <a:ext cx="1382400" cy="654300"/>
          </a:xfrm>
          <a:prstGeom prst="straightConnector1">
            <a:avLst/>
          </a:prstGeom>
          <a:noFill/>
          <a:ln cap="flat" cmpd="sng" w="25400">
            <a:solidFill>
              <a:schemeClr val="accent1"/>
            </a:solidFill>
            <a:prstDash val="solid"/>
            <a:miter lim="800000"/>
            <a:headEnd len="sm" w="sm" type="none"/>
            <a:tailEnd len="sm" w="sm" type="none"/>
          </a:ln>
        </p:spPr>
      </p:cxnSp>
      <p:pic>
        <p:nvPicPr>
          <p:cNvPr id="646" name="Google Shape;646;p62"/>
          <p:cNvPicPr preferRelativeResize="0"/>
          <p:nvPr/>
        </p:nvPicPr>
        <p:blipFill>
          <a:blip r:embed="rId5">
            <a:alphaModFix/>
          </a:blip>
          <a:stretch>
            <a:fillRect/>
          </a:stretch>
        </p:blipFill>
        <p:spPr>
          <a:xfrm>
            <a:off x="5404261" y="1989370"/>
            <a:ext cx="1525500" cy="1855565"/>
          </a:xfrm>
          <a:prstGeom prst="rect">
            <a:avLst/>
          </a:prstGeom>
          <a:noFill/>
          <a:ln>
            <a:noFill/>
          </a:ln>
        </p:spPr>
      </p:pic>
      <p:cxnSp>
        <p:nvCxnSpPr>
          <p:cNvPr id="647" name="Google Shape;647;p62"/>
          <p:cNvCxnSpPr/>
          <p:nvPr/>
        </p:nvCxnSpPr>
        <p:spPr>
          <a:xfrm>
            <a:off x="5614988" y="2856309"/>
            <a:ext cx="710400" cy="300000"/>
          </a:xfrm>
          <a:prstGeom prst="straightConnector1">
            <a:avLst/>
          </a:prstGeom>
          <a:noFill/>
          <a:ln cap="flat" cmpd="sng" w="9525">
            <a:solidFill>
              <a:schemeClr val="accent1"/>
            </a:solidFill>
            <a:prstDash val="dot"/>
            <a:miter lim="800000"/>
            <a:headEnd len="sm" w="sm" type="none"/>
            <a:tailEnd len="sm" w="sm" type="none"/>
          </a:ln>
        </p:spPr>
      </p:cxnSp>
      <p:sp>
        <p:nvSpPr>
          <p:cNvPr id="648" name="Google Shape;648;p62"/>
          <p:cNvSpPr/>
          <p:nvPr/>
        </p:nvSpPr>
        <p:spPr>
          <a:xfrm>
            <a:off x="6257255" y="3082757"/>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49" name="Google Shape;649;p62"/>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650" name="Google Shape;650;p62"/>
          <p:cNvSpPr txBox="1"/>
          <p:nvPr/>
        </p:nvSpPr>
        <p:spPr>
          <a:xfrm>
            <a:off x="2443163" y="4449366"/>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651" name="Google Shape;651;p62"/>
          <p:cNvSpPr txBox="1"/>
          <p:nvPr/>
        </p:nvSpPr>
        <p:spPr>
          <a:xfrm>
            <a:off x="6122841" y="4413840"/>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652" name="Google Shape;652;p62"/>
          <p:cNvPicPr preferRelativeResize="0"/>
          <p:nvPr/>
        </p:nvPicPr>
        <p:blipFill rotWithShape="1">
          <a:blip r:embed="rId6">
            <a:alphaModFix/>
          </a:blip>
          <a:srcRect b="0" l="0" r="0" t="0"/>
          <a:stretch/>
        </p:blipFill>
        <p:spPr>
          <a:xfrm>
            <a:off x="7933000" y="3881438"/>
            <a:ext cx="133349" cy="142874"/>
          </a:xfrm>
          <a:prstGeom prst="rect">
            <a:avLst/>
          </a:prstGeom>
          <a:noFill/>
          <a:ln>
            <a:noFill/>
          </a:ln>
        </p:spPr>
      </p:pic>
      <p:sp>
        <p:nvSpPr>
          <p:cNvPr id="653" name="Google Shape;653;p62"/>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54" name="Google Shape;654;p62"/>
          <p:cNvPicPr preferRelativeResize="0"/>
          <p:nvPr/>
        </p:nvPicPr>
        <p:blipFill rotWithShape="1">
          <a:blip r:embed="rId7">
            <a:alphaModFix/>
          </a:blip>
          <a:srcRect b="0" l="0" r="0" t="0"/>
          <a:stretch/>
        </p:blipFill>
        <p:spPr>
          <a:xfrm>
            <a:off x="1824714" y="3267492"/>
            <a:ext cx="266701" cy="190501"/>
          </a:xfrm>
          <a:prstGeom prst="rect">
            <a:avLst/>
          </a:prstGeom>
          <a:noFill/>
          <a:ln>
            <a:noFill/>
          </a:ln>
        </p:spPr>
      </p:pic>
      <p:pic>
        <p:nvPicPr>
          <p:cNvPr id="655" name="Google Shape;655;p62"/>
          <p:cNvPicPr preferRelativeResize="0"/>
          <p:nvPr/>
        </p:nvPicPr>
        <p:blipFill rotWithShape="1">
          <a:blip r:embed="rId8">
            <a:alphaModFix/>
          </a:blip>
          <a:srcRect b="0" l="0" r="0" t="0"/>
          <a:stretch/>
        </p:blipFill>
        <p:spPr>
          <a:xfrm>
            <a:off x="6872915" y="3034903"/>
            <a:ext cx="266701" cy="190501"/>
          </a:xfrm>
          <a:prstGeom prst="rect">
            <a:avLst/>
          </a:prstGeom>
          <a:noFill/>
          <a:ln>
            <a:noFill/>
          </a:ln>
        </p:spPr>
      </p:pic>
      <p:pic>
        <p:nvPicPr>
          <p:cNvPr id="656" name="Google Shape;656;p62"/>
          <p:cNvPicPr preferRelativeResize="0"/>
          <p:nvPr/>
        </p:nvPicPr>
        <p:blipFill rotWithShape="1">
          <a:blip r:embed="rId9">
            <a:alphaModFix/>
          </a:blip>
          <a:srcRect b="0" l="0" r="0" t="0"/>
          <a:stretch/>
        </p:blipFill>
        <p:spPr>
          <a:xfrm>
            <a:off x="3740770" y="1869281"/>
            <a:ext cx="1733548" cy="295275"/>
          </a:xfrm>
          <a:prstGeom prst="rect">
            <a:avLst/>
          </a:prstGeom>
          <a:noFill/>
          <a:ln>
            <a:noFill/>
          </a:ln>
        </p:spPr>
      </p:pic>
      <p:cxnSp>
        <p:nvCxnSpPr>
          <p:cNvPr id="657" name="Google Shape;657;p62"/>
          <p:cNvCxnSpPr>
            <a:endCxn id="653" idx="2"/>
          </p:cNvCxnSpPr>
          <p:nvPr/>
        </p:nvCxnSpPr>
        <p:spPr>
          <a:xfrm flipH="1" rot="10800000">
            <a:off x="1382186" y="3859759"/>
            <a:ext cx="6340200" cy="555000"/>
          </a:xfrm>
          <a:prstGeom prst="straightConnector1">
            <a:avLst/>
          </a:prstGeom>
          <a:noFill/>
          <a:ln cap="flat" cmpd="sng" w="53975">
            <a:solidFill>
              <a:srgbClr val="FF0000"/>
            </a:solidFill>
            <a:prstDash val="solid"/>
            <a:miter lim="800000"/>
            <a:headEnd len="sm" w="sm" type="none"/>
            <a:tailEnd len="med" w="med" type="triangle"/>
          </a:ln>
        </p:spPr>
      </p:cxnSp>
      <p:cxnSp>
        <p:nvCxnSpPr>
          <p:cNvPr id="658" name="Google Shape;658;p62"/>
          <p:cNvCxnSpPr>
            <a:stCxn id="653" idx="6"/>
          </p:cNvCxnSpPr>
          <p:nvPr/>
        </p:nvCxnSpPr>
        <p:spPr>
          <a:xfrm rot="10800000">
            <a:off x="6380786" y="3206059"/>
            <a:ext cx="1427400" cy="653700"/>
          </a:xfrm>
          <a:prstGeom prst="straightConnector1">
            <a:avLst/>
          </a:prstGeom>
          <a:noFill/>
          <a:ln cap="flat" cmpd="sng" w="53975">
            <a:solidFill>
              <a:srgbClr val="FF0000"/>
            </a:solidFill>
            <a:prstDash val="solid"/>
            <a:miter lim="800000"/>
            <a:headEnd len="sm" w="sm" type="none"/>
            <a:tailEnd len="med" w="med" type="triangle"/>
          </a:ln>
        </p:spPr>
      </p:cxnSp>
      <p:pic>
        <p:nvPicPr>
          <p:cNvPr id="659" name="Google Shape;659;p62"/>
          <p:cNvPicPr preferRelativeResize="0"/>
          <p:nvPr/>
        </p:nvPicPr>
        <p:blipFill rotWithShape="1">
          <a:blip r:embed="rId10">
            <a:alphaModFix/>
          </a:blip>
          <a:srcRect b="0" l="0" r="0" t="0"/>
          <a:stretch/>
        </p:blipFill>
        <p:spPr>
          <a:xfrm>
            <a:off x="7606570" y="4117920"/>
            <a:ext cx="114300" cy="190500"/>
          </a:xfrm>
          <a:prstGeom prst="rect">
            <a:avLst/>
          </a:prstGeom>
          <a:noFill/>
          <a:ln>
            <a:noFill/>
          </a:ln>
        </p:spPr>
      </p:pic>
      <p:pic>
        <p:nvPicPr>
          <p:cNvPr id="660" name="Google Shape;660;p62"/>
          <p:cNvPicPr preferRelativeResize="0"/>
          <p:nvPr/>
        </p:nvPicPr>
        <p:blipFill rotWithShape="1">
          <a:blip r:embed="rId11">
            <a:alphaModFix/>
          </a:blip>
          <a:srcRect b="0" l="0" r="0" t="0"/>
          <a:stretch/>
        </p:blipFill>
        <p:spPr>
          <a:xfrm>
            <a:off x="1121569" y="1356970"/>
            <a:ext cx="2009771" cy="295275"/>
          </a:xfrm>
          <a:prstGeom prst="rect">
            <a:avLst/>
          </a:prstGeom>
          <a:noFill/>
          <a:ln>
            <a:noFill/>
          </a:ln>
        </p:spPr>
      </p:pic>
      <p:pic>
        <p:nvPicPr>
          <p:cNvPr descr="M_2 = \left[ R \ \ \mathbf{t} \right]" id="661" name="Google Shape;661;p62" title="MathEquation,#000000"/>
          <p:cNvPicPr preferRelativeResize="0"/>
          <p:nvPr/>
        </p:nvPicPr>
        <p:blipFill>
          <a:blip r:embed="rId12">
            <a:alphaModFix/>
          </a:blip>
          <a:stretch>
            <a:fillRect/>
          </a:stretch>
        </p:blipFill>
        <p:spPr>
          <a:xfrm>
            <a:off x="7139625" y="2031225"/>
            <a:ext cx="1458374" cy="381000"/>
          </a:xfrm>
          <a:prstGeom prst="rect">
            <a:avLst/>
          </a:prstGeom>
          <a:noFill/>
          <a:ln>
            <a:noFill/>
          </a:ln>
        </p:spPr>
      </p:pic>
      <p:pic>
        <p:nvPicPr>
          <p:cNvPr descr="M_1 = \left[ I \ \ \boldsymbol{0} \right]" id="662" name="Google Shape;662;p62" title="MathEquation,#000000"/>
          <p:cNvPicPr preferRelativeResize="0"/>
          <p:nvPr/>
        </p:nvPicPr>
        <p:blipFill>
          <a:blip r:embed="rId13">
            <a:alphaModFix/>
          </a:blip>
          <a:stretch>
            <a:fillRect/>
          </a:stretch>
        </p:blipFill>
        <p:spPr>
          <a:xfrm>
            <a:off x="195450" y="2649838"/>
            <a:ext cx="1417674" cy="38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3"/>
          <p:cNvSpPr/>
          <p:nvPr/>
        </p:nvSpPr>
        <p:spPr>
          <a:xfrm rot="-297934">
            <a:off x="1266410" y="2180291"/>
            <a:ext cx="6425817" cy="1965773"/>
          </a:xfrm>
          <a:prstGeom prst="triangle">
            <a:avLst>
              <a:gd fmla="val 47315" name="adj"/>
            </a:avLst>
          </a:prstGeom>
          <a:solidFill>
            <a:srgbClr val="BFBFBF">
              <a:alpha val="3882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8" name="Google Shape;668;p6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p:txBody>
      </p:sp>
      <p:sp>
        <p:nvSpPr>
          <p:cNvPr id="669" name="Google Shape;669;p6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Two-view geometry</a:t>
            </a:r>
            <a:endParaRPr/>
          </a:p>
        </p:txBody>
      </p:sp>
      <p:sp>
        <p:nvSpPr>
          <p:cNvPr id="670" name="Google Shape;670;p63"/>
          <p:cNvSpPr/>
          <p:nvPr/>
        </p:nvSpPr>
        <p:spPr>
          <a:xfrm>
            <a:off x="2119670" y="2486026"/>
            <a:ext cx="1170028" cy="1478755"/>
          </a:xfrm>
          <a:prstGeom prst="flowChartManualInput">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1" name="Google Shape;671;p63"/>
          <p:cNvSpPr/>
          <p:nvPr/>
        </p:nvSpPr>
        <p:spPr>
          <a:xfrm>
            <a:off x="4157663" y="2164556"/>
            <a:ext cx="75000" cy="750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72" name="Google Shape;672;p63"/>
          <p:cNvCxnSpPr/>
          <p:nvPr/>
        </p:nvCxnSpPr>
        <p:spPr>
          <a:xfrm flipH="1" rot="10800000">
            <a:off x="2570951" y="2856385"/>
            <a:ext cx="784500" cy="600000"/>
          </a:xfrm>
          <a:prstGeom prst="straightConnector1">
            <a:avLst/>
          </a:prstGeom>
          <a:noFill/>
          <a:ln cap="flat" cmpd="sng" w="9525">
            <a:solidFill>
              <a:schemeClr val="accent1"/>
            </a:solidFill>
            <a:prstDash val="dot"/>
            <a:miter lim="800000"/>
            <a:headEnd len="sm" w="sm" type="none"/>
            <a:tailEnd len="sm" w="sm" type="none"/>
          </a:ln>
        </p:spPr>
      </p:cxnSp>
      <p:cxnSp>
        <p:nvCxnSpPr>
          <p:cNvPr id="673" name="Google Shape;673;p63"/>
          <p:cNvCxnSpPr/>
          <p:nvPr/>
        </p:nvCxnSpPr>
        <p:spPr>
          <a:xfrm flipH="1" rot="10800000">
            <a:off x="1302935" y="3456366"/>
            <a:ext cx="1268100" cy="993000"/>
          </a:xfrm>
          <a:prstGeom prst="straightConnector1">
            <a:avLst/>
          </a:prstGeom>
          <a:noFill/>
          <a:ln cap="flat" cmpd="sng" w="25400">
            <a:solidFill>
              <a:srgbClr val="00B0F0"/>
            </a:solidFill>
            <a:prstDash val="solid"/>
            <a:miter lim="800000"/>
            <a:headEnd len="sm" w="sm" type="none"/>
            <a:tailEnd len="med" w="med" type="triangle"/>
          </a:ln>
        </p:spPr>
      </p:cxnSp>
      <p:pic>
        <p:nvPicPr>
          <p:cNvPr id="674" name="Google Shape;674;p63"/>
          <p:cNvPicPr preferRelativeResize="0"/>
          <p:nvPr/>
        </p:nvPicPr>
        <p:blipFill rotWithShape="1">
          <a:blip r:embed="rId4">
            <a:alphaModFix/>
          </a:blip>
          <a:srcRect b="0" l="0" r="0" t="0"/>
          <a:stretch/>
        </p:blipFill>
        <p:spPr>
          <a:xfrm>
            <a:off x="1054894" y="4249341"/>
            <a:ext cx="133351" cy="200027"/>
          </a:xfrm>
          <a:prstGeom prst="rect">
            <a:avLst/>
          </a:prstGeom>
          <a:noFill/>
          <a:ln>
            <a:noFill/>
          </a:ln>
        </p:spPr>
      </p:pic>
      <p:sp>
        <p:nvSpPr>
          <p:cNvPr id="675" name="Google Shape;675;p63"/>
          <p:cNvSpPr/>
          <p:nvPr/>
        </p:nvSpPr>
        <p:spPr>
          <a:xfrm>
            <a:off x="1296579" y="4345334"/>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6" name="Google Shape;676;p63"/>
          <p:cNvSpPr/>
          <p:nvPr/>
        </p:nvSpPr>
        <p:spPr>
          <a:xfrm>
            <a:off x="2585363" y="3332793"/>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77" name="Google Shape;677;p63"/>
          <p:cNvCxnSpPr>
            <a:endCxn id="671" idx="7"/>
          </p:cNvCxnSpPr>
          <p:nvPr/>
        </p:nvCxnSpPr>
        <p:spPr>
          <a:xfrm flipH="1" rot="10800000">
            <a:off x="3317779" y="2175540"/>
            <a:ext cx="903900" cy="731100"/>
          </a:xfrm>
          <a:prstGeom prst="straightConnector1">
            <a:avLst/>
          </a:prstGeom>
          <a:noFill/>
          <a:ln cap="flat" cmpd="sng" w="25400">
            <a:solidFill>
              <a:schemeClr val="accent1"/>
            </a:solidFill>
            <a:prstDash val="solid"/>
            <a:miter lim="800000"/>
            <a:headEnd len="sm" w="sm" type="none"/>
            <a:tailEnd len="sm" w="sm" type="none"/>
          </a:ln>
        </p:spPr>
      </p:cxnSp>
      <p:cxnSp>
        <p:nvCxnSpPr>
          <p:cNvPr id="678" name="Google Shape;678;p63"/>
          <p:cNvCxnSpPr>
            <a:endCxn id="671" idx="6"/>
          </p:cNvCxnSpPr>
          <p:nvPr/>
        </p:nvCxnSpPr>
        <p:spPr>
          <a:xfrm rot="10800000">
            <a:off x="4232663" y="2202056"/>
            <a:ext cx="1382400" cy="654300"/>
          </a:xfrm>
          <a:prstGeom prst="straightConnector1">
            <a:avLst/>
          </a:prstGeom>
          <a:noFill/>
          <a:ln cap="flat" cmpd="sng" w="25400">
            <a:solidFill>
              <a:schemeClr val="accent1"/>
            </a:solidFill>
            <a:prstDash val="solid"/>
            <a:miter lim="800000"/>
            <a:headEnd len="sm" w="sm" type="none"/>
            <a:tailEnd len="sm" w="sm" type="none"/>
          </a:ln>
        </p:spPr>
      </p:cxnSp>
      <p:pic>
        <p:nvPicPr>
          <p:cNvPr id="679" name="Google Shape;679;p63"/>
          <p:cNvPicPr preferRelativeResize="0"/>
          <p:nvPr/>
        </p:nvPicPr>
        <p:blipFill>
          <a:blip r:embed="rId5">
            <a:alphaModFix/>
          </a:blip>
          <a:stretch>
            <a:fillRect/>
          </a:stretch>
        </p:blipFill>
        <p:spPr>
          <a:xfrm>
            <a:off x="5404261" y="1989370"/>
            <a:ext cx="1525500" cy="1855565"/>
          </a:xfrm>
          <a:prstGeom prst="rect">
            <a:avLst/>
          </a:prstGeom>
          <a:noFill/>
          <a:ln>
            <a:noFill/>
          </a:ln>
        </p:spPr>
      </p:pic>
      <p:cxnSp>
        <p:nvCxnSpPr>
          <p:cNvPr id="680" name="Google Shape;680;p63"/>
          <p:cNvCxnSpPr/>
          <p:nvPr/>
        </p:nvCxnSpPr>
        <p:spPr>
          <a:xfrm>
            <a:off x="5614988" y="2856309"/>
            <a:ext cx="710400" cy="300000"/>
          </a:xfrm>
          <a:prstGeom prst="straightConnector1">
            <a:avLst/>
          </a:prstGeom>
          <a:noFill/>
          <a:ln cap="flat" cmpd="sng" w="9525">
            <a:solidFill>
              <a:schemeClr val="accent1"/>
            </a:solidFill>
            <a:prstDash val="dot"/>
            <a:miter lim="800000"/>
            <a:headEnd len="sm" w="sm" type="none"/>
            <a:tailEnd len="sm" w="sm" type="none"/>
          </a:ln>
        </p:spPr>
      </p:cxnSp>
      <p:sp>
        <p:nvSpPr>
          <p:cNvPr id="681" name="Google Shape;681;p63"/>
          <p:cNvSpPr/>
          <p:nvPr/>
        </p:nvSpPr>
        <p:spPr>
          <a:xfrm>
            <a:off x="6257255" y="3082757"/>
            <a:ext cx="123600" cy="123600"/>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82" name="Google Shape;682;p63"/>
          <p:cNvCxnSpPr/>
          <p:nvPr/>
        </p:nvCxnSpPr>
        <p:spPr>
          <a:xfrm>
            <a:off x="6344237" y="3175402"/>
            <a:ext cx="1406400" cy="667800"/>
          </a:xfrm>
          <a:prstGeom prst="straightConnector1">
            <a:avLst/>
          </a:prstGeom>
          <a:noFill/>
          <a:ln cap="flat" cmpd="sng" w="25400">
            <a:solidFill>
              <a:schemeClr val="accent1"/>
            </a:solidFill>
            <a:prstDash val="solid"/>
            <a:miter lim="800000"/>
            <a:headEnd len="sm" w="sm" type="none"/>
            <a:tailEnd len="sm" w="sm" type="none"/>
          </a:ln>
        </p:spPr>
      </p:cxnSp>
      <p:sp>
        <p:nvSpPr>
          <p:cNvPr id="683" name="Google Shape;683;p63"/>
          <p:cNvSpPr txBox="1"/>
          <p:nvPr/>
        </p:nvSpPr>
        <p:spPr>
          <a:xfrm>
            <a:off x="2443163" y="4449366"/>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1</a:t>
            </a:r>
            <a:endParaRPr sz="1100"/>
          </a:p>
        </p:txBody>
      </p:sp>
      <p:sp>
        <p:nvSpPr>
          <p:cNvPr id="684" name="Google Shape;684;p63"/>
          <p:cNvSpPr txBox="1"/>
          <p:nvPr/>
        </p:nvSpPr>
        <p:spPr>
          <a:xfrm>
            <a:off x="6122841" y="4413840"/>
            <a:ext cx="80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Camera 2</a:t>
            </a:r>
            <a:endParaRPr sz="1100"/>
          </a:p>
        </p:txBody>
      </p:sp>
      <p:pic>
        <p:nvPicPr>
          <p:cNvPr id="685" name="Google Shape;685;p63"/>
          <p:cNvPicPr preferRelativeResize="0"/>
          <p:nvPr/>
        </p:nvPicPr>
        <p:blipFill rotWithShape="1">
          <a:blip r:embed="rId6">
            <a:alphaModFix/>
          </a:blip>
          <a:srcRect b="0" l="0" r="0" t="0"/>
          <a:stretch/>
        </p:blipFill>
        <p:spPr>
          <a:xfrm>
            <a:off x="7933000" y="3881438"/>
            <a:ext cx="133349" cy="142874"/>
          </a:xfrm>
          <a:prstGeom prst="rect">
            <a:avLst/>
          </a:prstGeom>
          <a:noFill/>
          <a:ln>
            <a:noFill/>
          </a:ln>
        </p:spPr>
      </p:pic>
      <p:sp>
        <p:nvSpPr>
          <p:cNvPr id="686" name="Google Shape;686;p63"/>
          <p:cNvSpPr/>
          <p:nvPr/>
        </p:nvSpPr>
        <p:spPr>
          <a:xfrm>
            <a:off x="7722386" y="3795259"/>
            <a:ext cx="85800" cy="129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87" name="Google Shape;687;p63"/>
          <p:cNvPicPr preferRelativeResize="0"/>
          <p:nvPr/>
        </p:nvPicPr>
        <p:blipFill rotWithShape="1">
          <a:blip r:embed="rId7">
            <a:alphaModFix/>
          </a:blip>
          <a:srcRect b="0" l="0" r="0" t="0"/>
          <a:stretch/>
        </p:blipFill>
        <p:spPr>
          <a:xfrm>
            <a:off x="1824714" y="3267492"/>
            <a:ext cx="266701" cy="190501"/>
          </a:xfrm>
          <a:prstGeom prst="rect">
            <a:avLst/>
          </a:prstGeom>
          <a:noFill/>
          <a:ln>
            <a:noFill/>
          </a:ln>
        </p:spPr>
      </p:pic>
      <p:pic>
        <p:nvPicPr>
          <p:cNvPr id="688" name="Google Shape;688;p63"/>
          <p:cNvPicPr preferRelativeResize="0"/>
          <p:nvPr/>
        </p:nvPicPr>
        <p:blipFill rotWithShape="1">
          <a:blip r:embed="rId8">
            <a:alphaModFix/>
          </a:blip>
          <a:srcRect b="0" l="0" r="0" t="0"/>
          <a:stretch/>
        </p:blipFill>
        <p:spPr>
          <a:xfrm>
            <a:off x="6872915" y="3034903"/>
            <a:ext cx="266701" cy="190501"/>
          </a:xfrm>
          <a:prstGeom prst="rect">
            <a:avLst/>
          </a:prstGeom>
          <a:noFill/>
          <a:ln>
            <a:noFill/>
          </a:ln>
        </p:spPr>
      </p:pic>
      <p:pic>
        <p:nvPicPr>
          <p:cNvPr id="689" name="Google Shape;689;p63"/>
          <p:cNvPicPr preferRelativeResize="0"/>
          <p:nvPr/>
        </p:nvPicPr>
        <p:blipFill rotWithShape="1">
          <a:blip r:embed="rId9">
            <a:alphaModFix/>
          </a:blip>
          <a:srcRect b="0" l="0" r="0" t="0"/>
          <a:stretch/>
        </p:blipFill>
        <p:spPr>
          <a:xfrm>
            <a:off x="3740770" y="1869281"/>
            <a:ext cx="1733548" cy="295275"/>
          </a:xfrm>
          <a:prstGeom prst="rect">
            <a:avLst/>
          </a:prstGeom>
          <a:noFill/>
          <a:ln>
            <a:noFill/>
          </a:ln>
        </p:spPr>
      </p:pic>
      <p:cxnSp>
        <p:nvCxnSpPr>
          <p:cNvPr id="690" name="Google Shape;690;p63"/>
          <p:cNvCxnSpPr>
            <a:endCxn id="686" idx="2"/>
          </p:cNvCxnSpPr>
          <p:nvPr/>
        </p:nvCxnSpPr>
        <p:spPr>
          <a:xfrm flipH="1" rot="10800000">
            <a:off x="1382186" y="3859759"/>
            <a:ext cx="6340200" cy="555000"/>
          </a:xfrm>
          <a:prstGeom prst="straightConnector1">
            <a:avLst/>
          </a:prstGeom>
          <a:noFill/>
          <a:ln cap="flat" cmpd="sng" w="53975">
            <a:solidFill>
              <a:srgbClr val="FF0000"/>
            </a:solidFill>
            <a:prstDash val="solid"/>
            <a:miter lim="800000"/>
            <a:headEnd len="sm" w="sm" type="none"/>
            <a:tailEnd len="med" w="med" type="triangle"/>
          </a:ln>
        </p:spPr>
      </p:cxnSp>
      <p:cxnSp>
        <p:nvCxnSpPr>
          <p:cNvPr id="691" name="Google Shape;691;p63"/>
          <p:cNvCxnSpPr>
            <a:stCxn id="686" idx="6"/>
          </p:cNvCxnSpPr>
          <p:nvPr/>
        </p:nvCxnSpPr>
        <p:spPr>
          <a:xfrm rot="10800000">
            <a:off x="6380786" y="3206059"/>
            <a:ext cx="1427400" cy="653700"/>
          </a:xfrm>
          <a:prstGeom prst="straightConnector1">
            <a:avLst/>
          </a:prstGeom>
          <a:noFill/>
          <a:ln cap="flat" cmpd="sng" w="53975">
            <a:solidFill>
              <a:srgbClr val="FF0000"/>
            </a:solidFill>
            <a:prstDash val="solid"/>
            <a:miter lim="800000"/>
            <a:headEnd len="sm" w="sm" type="none"/>
            <a:tailEnd len="med" w="med" type="triangle"/>
          </a:ln>
        </p:spPr>
      </p:cxnSp>
      <p:pic>
        <p:nvPicPr>
          <p:cNvPr id="692" name="Google Shape;692;p63"/>
          <p:cNvPicPr preferRelativeResize="0"/>
          <p:nvPr/>
        </p:nvPicPr>
        <p:blipFill rotWithShape="1">
          <a:blip r:embed="rId10">
            <a:alphaModFix/>
          </a:blip>
          <a:srcRect b="0" l="0" r="0" t="0"/>
          <a:stretch/>
        </p:blipFill>
        <p:spPr>
          <a:xfrm>
            <a:off x="7606570" y="4117920"/>
            <a:ext cx="114300" cy="190500"/>
          </a:xfrm>
          <a:prstGeom prst="rect">
            <a:avLst/>
          </a:prstGeom>
          <a:noFill/>
          <a:ln>
            <a:noFill/>
          </a:ln>
        </p:spPr>
      </p:pic>
      <p:pic>
        <p:nvPicPr>
          <p:cNvPr id="693" name="Google Shape;693;p63"/>
          <p:cNvPicPr preferRelativeResize="0"/>
          <p:nvPr/>
        </p:nvPicPr>
        <p:blipFill rotWithShape="1">
          <a:blip r:embed="rId11">
            <a:alphaModFix/>
          </a:blip>
          <a:srcRect b="0" l="0" r="0" t="0"/>
          <a:stretch/>
        </p:blipFill>
        <p:spPr>
          <a:xfrm>
            <a:off x="1060848" y="1221581"/>
            <a:ext cx="2228847" cy="295275"/>
          </a:xfrm>
          <a:prstGeom prst="rect">
            <a:avLst/>
          </a:prstGeom>
          <a:noFill/>
          <a:ln>
            <a:noFill/>
          </a:ln>
        </p:spPr>
      </p:pic>
      <p:pic>
        <p:nvPicPr>
          <p:cNvPr id="694" name="Google Shape;694;p63"/>
          <p:cNvPicPr preferRelativeResize="0"/>
          <p:nvPr/>
        </p:nvPicPr>
        <p:blipFill rotWithShape="1">
          <a:blip r:embed="rId12">
            <a:alphaModFix/>
          </a:blip>
          <a:srcRect b="0" l="0" r="0" t="0"/>
          <a:stretch/>
        </p:blipFill>
        <p:spPr>
          <a:xfrm>
            <a:off x="4540870" y="1145513"/>
            <a:ext cx="1866900" cy="333375"/>
          </a:xfrm>
          <a:prstGeom prst="rect">
            <a:avLst/>
          </a:prstGeom>
          <a:noFill/>
          <a:ln>
            <a:noFill/>
          </a:ln>
        </p:spPr>
      </p:pic>
      <p:sp>
        <p:nvSpPr>
          <p:cNvPr id="695" name="Google Shape;695;p63"/>
          <p:cNvSpPr/>
          <p:nvPr/>
        </p:nvSpPr>
        <p:spPr>
          <a:xfrm>
            <a:off x="3653852" y="1278473"/>
            <a:ext cx="503700" cy="1668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96" name="Google Shape;696;p63"/>
          <p:cNvCxnSpPr>
            <a:endCxn id="681" idx="3"/>
          </p:cNvCxnSpPr>
          <p:nvPr/>
        </p:nvCxnSpPr>
        <p:spPr>
          <a:xfrm flipH="1" rot="10800000">
            <a:off x="5846356" y="3188256"/>
            <a:ext cx="429000" cy="510900"/>
          </a:xfrm>
          <a:prstGeom prst="straightConnector1">
            <a:avLst/>
          </a:prstGeom>
          <a:noFill/>
          <a:ln cap="flat" cmpd="sng" w="41275">
            <a:solidFill>
              <a:srgbClr val="FFFF00"/>
            </a:solidFill>
            <a:prstDash val="solid"/>
            <a:miter lim="800000"/>
            <a:headEnd len="sm" w="sm" type="none"/>
            <a:tailEnd len="sm" w="sm" type="none"/>
          </a:ln>
        </p:spPr>
      </p:cxnSp>
      <p:pic>
        <p:nvPicPr>
          <p:cNvPr descr="M_2 = \left[ R \ \ \mathbf{t} \right]" id="697" name="Google Shape;697;p63" title="MathEquation,#000000"/>
          <p:cNvPicPr preferRelativeResize="0"/>
          <p:nvPr/>
        </p:nvPicPr>
        <p:blipFill>
          <a:blip r:embed="rId13">
            <a:alphaModFix/>
          </a:blip>
          <a:stretch>
            <a:fillRect/>
          </a:stretch>
        </p:blipFill>
        <p:spPr>
          <a:xfrm>
            <a:off x="7139625" y="2031225"/>
            <a:ext cx="1458374" cy="381000"/>
          </a:xfrm>
          <a:prstGeom prst="rect">
            <a:avLst/>
          </a:prstGeom>
          <a:noFill/>
          <a:ln>
            <a:noFill/>
          </a:ln>
        </p:spPr>
      </p:pic>
      <p:pic>
        <p:nvPicPr>
          <p:cNvPr descr="M_1 = \left[ I \ \ \boldsymbol{0} \right]" id="698" name="Google Shape;698;p63" title="MathEquation,#000000"/>
          <p:cNvPicPr preferRelativeResize="0"/>
          <p:nvPr/>
        </p:nvPicPr>
        <p:blipFill>
          <a:blip r:embed="rId14">
            <a:alphaModFix/>
          </a:blip>
          <a:stretch>
            <a:fillRect/>
          </a:stretch>
        </p:blipFill>
        <p:spPr>
          <a:xfrm>
            <a:off x="195450" y="2649838"/>
            <a:ext cx="1417674" cy="38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we learn here?</a:t>
            </a:r>
            <a:endParaRPr/>
          </a:p>
        </p:txBody>
      </p:sp>
      <p:sp>
        <p:nvSpPr>
          <p:cNvPr id="235" name="Google Shape;23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3D scene is projected on your camera.</a:t>
            </a:r>
            <a:endParaRPr/>
          </a:p>
          <a:p>
            <a:pPr indent="0" lvl="0" marL="0" rtl="0" algn="l">
              <a:spcBef>
                <a:spcPts val="1600"/>
              </a:spcBef>
              <a:spcAft>
                <a:spcPts val="0"/>
              </a:spcAft>
              <a:buNone/>
            </a:pPr>
            <a:r>
              <a:rPr b="1" lang="en"/>
              <a:t>What can you infer from the pictures</a:t>
            </a:r>
            <a:endParaRPr b="1"/>
          </a:p>
          <a:p>
            <a:pPr indent="0" lvl="0" marL="0" rtl="0" algn="l">
              <a:spcBef>
                <a:spcPts val="1600"/>
              </a:spcBef>
              <a:spcAft>
                <a:spcPts val="0"/>
              </a:spcAft>
              <a:buNone/>
            </a:pPr>
            <a:r>
              <a:rPr b="1" lang="en"/>
              <a:t>about the motion and the 3D scene?</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342900" lvl="0" marL="457200" rtl="0" algn="l">
              <a:spcBef>
                <a:spcPts val="1600"/>
              </a:spcBef>
              <a:spcAft>
                <a:spcPts val="0"/>
              </a:spcAft>
              <a:buSzPts val="1800"/>
              <a:buChar char="-"/>
            </a:pPr>
            <a:r>
              <a:rPr lang="en"/>
              <a:t>Computer Vision/ AI</a:t>
            </a:r>
            <a:endParaRPr/>
          </a:p>
        </p:txBody>
      </p:sp>
      <p:pic>
        <p:nvPicPr>
          <p:cNvPr id="236" name="Google Shape;236;p37"/>
          <p:cNvPicPr preferRelativeResize="0"/>
          <p:nvPr/>
        </p:nvPicPr>
        <p:blipFill>
          <a:blip r:embed="rId3">
            <a:alphaModFix/>
          </a:blip>
          <a:stretch>
            <a:fillRect/>
          </a:stretch>
        </p:blipFill>
        <p:spPr>
          <a:xfrm>
            <a:off x="5050475" y="1178075"/>
            <a:ext cx="3716449" cy="2787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a:p>
            <a:pPr indent="-171450" lvl="0" marL="177800" rtl="0" algn="l">
              <a:lnSpc>
                <a:spcPct val="90000"/>
              </a:lnSpc>
              <a:spcBef>
                <a:spcPts val="800"/>
              </a:spcBef>
              <a:spcAft>
                <a:spcPts val="0"/>
              </a:spcAft>
              <a:buClr>
                <a:srgbClr val="323F4F"/>
              </a:buClr>
              <a:buSzPts val="2100"/>
              <a:buFont typeface="Noto Sans Symbols"/>
              <a:buChar char="❑"/>
            </a:pPr>
            <a:r>
              <a:rPr lang="en"/>
              <a:t> Essential matrix is:</a:t>
            </a:r>
            <a:endParaRPr/>
          </a:p>
          <a:p>
            <a:pPr indent="-177800" lvl="1" marL="520700" rtl="0" algn="l">
              <a:lnSpc>
                <a:spcPct val="90000"/>
              </a:lnSpc>
              <a:spcBef>
                <a:spcPts val="400"/>
              </a:spcBef>
              <a:spcAft>
                <a:spcPts val="0"/>
              </a:spcAft>
              <a:buClr>
                <a:schemeClr val="dk1"/>
              </a:buClr>
              <a:buSzPts val="1800"/>
              <a:buChar char="•"/>
            </a:pPr>
            <a:r>
              <a:rPr lang="en"/>
              <a:t>Rank 2 matrix</a:t>
            </a:r>
            <a:endParaRPr/>
          </a:p>
          <a:p>
            <a:pPr indent="-177800" lvl="1" marL="520700" rtl="0" algn="l">
              <a:lnSpc>
                <a:spcPct val="90000"/>
              </a:lnSpc>
              <a:spcBef>
                <a:spcPts val="400"/>
              </a:spcBef>
              <a:spcAft>
                <a:spcPts val="0"/>
              </a:spcAft>
              <a:buClr>
                <a:schemeClr val="dk1"/>
              </a:buClr>
              <a:buSzPts val="1800"/>
              <a:buChar char="•"/>
            </a:pPr>
            <a:r>
              <a:rPr lang="en"/>
              <a:t>2 equal non-zero singular values</a:t>
            </a:r>
            <a:endParaRPr/>
          </a:p>
          <a:p>
            <a:pPr indent="-177800" lvl="1" marL="520700" rtl="0" algn="l">
              <a:lnSpc>
                <a:spcPct val="90000"/>
              </a:lnSpc>
              <a:spcBef>
                <a:spcPts val="400"/>
              </a:spcBef>
              <a:spcAft>
                <a:spcPts val="0"/>
              </a:spcAft>
              <a:buClr>
                <a:schemeClr val="dk1"/>
              </a:buClr>
              <a:buSzPts val="1800"/>
              <a:buChar char="•"/>
            </a:pPr>
            <a:r>
              <a:rPr lang="en"/>
              <a:t>What about the last singular value?</a:t>
            </a:r>
            <a:endParaRPr/>
          </a:p>
        </p:txBody>
      </p:sp>
      <p:sp>
        <p:nvSpPr>
          <p:cNvPr id="704" name="Google Shape;704;p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Essential Matrix</a:t>
            </a:r>
            <a:endParaRPr/>
          </a:p>
        </p:txBody>
      </p:sp>
      <p:pic>
        <p:nvPicPr>
          <p:cNvPr id="705" name="Google Shape;705;p64"/>
          <p:cNvPicPr preferRelativeResize="0"/>
          <p:nvPr/>
        </p:nvPicPr>
        <p:blipFill rotWithShape="1">
          <a:blip r:embed="rId3">
            <a:alphaModFix/>
          </a:blip>
          <a:srcRect b="0" l="0" r="0" t="0"/>
          <a:stretch/>
        </p:blipFill>
        <p:spPr>
          <a:xfrm>
            <a:off x="1060848" y="1682527"/>
            <a:ext cx="2228847" cy="295275"/>
          </a:xfrm>
          <a:prstGeom prst="rect">
            <a:avLst/>
          </a:prstGeom>
          <a:noFill/>
          <a:ln>
            <a:noFill/>
          </a:ln>
        </p:spPr>
      </p:pic>
      <p:pic>
        <p:nvPicPr>
          <p:cNvPr id="706" name="Google Shape;706;p64"/>
          <p:cNvPicPr preferRelativeResize="0"/>
          <p:nvPr/>
        </p:nvPicPr>
        <p:blipFill rotWithShape="1">
          <a:blip r:embed="rId4">
            <a:alphaModFix/>
          </a:blip>
          <a:srcRect b="0" l="0" r="0" t="0"/>
          <a:stretch/>
        </p:blipFill>
        <p:spPr>
          <a:xfrm>
            <a:off x="4540870" y="1606459"/>
            <a:ext cx="1866900" cy="333375"/>
          </a:xfrm>
          <a:prstGeom prst="rect">
            <a:avLst/>
          </a:prstGeom>
          <a:noFill/>
          <a:ln>
            <a:noFill/>
          </a:ln>
        </p:spPr>
      </p:pic>
      <p:sp>
        <p:nvSpPr>
          <p:cNvPr id="707" name="Google Shape;707;p64"/>
          <p:cNvSpPr/>
          <p:nvPr/>
        </p:nvSpPr>
        <p:spPr>
          <a:xfrm>
            <a:off x="3653852" y="1739419"/>
            <a:ext cx="503700" cy="1668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08" name="Google Shape;708;p64"/>
          <p:cNvPicPr preferRelativeResize="0"/>
          <p:nvPr/>
        </p:nvPicPr>
        <p:blipFill rotWithShape="1">
          <a:blip r:embed="rId5">
            <a:alphaModFix/>
          </a:blip>
          <a:srcRect b="0" l="0" r="0" t="0"/>
          <a:stretch/>
        </p:blipFill>
        <p:spPr>
          <a:xfrm>
            <a:off x="1127154" y="2447838"/>
            <a:ext cx="1276350" cy="295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True for all corresponding points: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1450" lvl="0" marL="177800" rtl="0" algn="l">
              <a:lnSpc>
                <a:spcPct val="90000"/>
              </a:lnSpc>
              <a:spcBef>
                <a:spcPts val="800"/>
              </a:spcBef>
              <a:spcAft>
                <a:spcPts val="0"/>
              </a:spcAft>
              <a:buClr>
                <a:srgbClr val="323F4F"/>
              </a:buClr>
              <a:buSzPts val="2100"/>
              <a:buFont typeface="Noto Sans Symbols"/>
              <a:buChar char="❑"/>
            </a:pPr>
            <a:r>
              <a:rPr lang="en"/>
              <a:t> Mathematically,</a:t>
            </a:r>
            <a:endParaRPr/>
          </a:p>
          <a:p>
            <a:pPr indent="0" lvl="0" marL="0" rtl="0" algn="l">
              <a:lnSpc>
                <a:spcPct val="90000"/>
              </a:lnSpc>
              <a:spcBef>
                <a:spcPts val="800"/>
              </a:spcBef>
              <a:spcAft>
                <a:spcPts val="0"/>
              </a:spcAft>
              <a:buClr>
                <a:srgbClr val="323F4F"/>
              </a:buClr>
              <a:buSzPts val="2100"/>
              <a:buNone/>
            </a:pPr>
            <a:r>
              <a:t/>
            </a:r>
            <a:endParaRPr/>
          </a:p>
        </p:txBody>
      </p:sp>
      <p:sp>
        <p:nvSpPr>
          <p:cNvPr id="714" name="Google Shape;714;p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Essential Matrix</a:t>
            </a:r>
            <a:endParaRPr/>
          </a:p>
        </p:txBody>
      </p:sp>
      <p:pic>
        <p:nvPicPr>
          <p:cNvPr id="715" name="Google Shape;715;p65"/>
          <p:cNvPicPr preferRelativeResize="0"/>
          <p:nvPr/>
        </p:nvPicPr>
        <p:blipFill rotWithShape="1">
          <a:blip r:embed="rId3">
            <a:alphaModFix/>
          </a:blip>
          <a:srcRect b="0" l="0" r="0" t="0"/>
          <a:stretch/>
        </p:blipFill>
        <p:spPr>
          <a:xfrm>
            <a:off x="1050014" y="2067784"/>
            <a:ext cx="1400174" cy="333375"/>
          </a:xfrm>
          <a:prstGeom prst="rect">
            <a:avLst/>
          </a:prstGeom>
          <a:noFill/>
          <a:ln>
            <a:noFill/>
          </a:ln>
        </p:spPr>
      </p:pic>
      <p:pic>
        <p:nvPicPr>
          <p:cNvPr id="716" name="Google Shape;716;p65"/>
          <p:cNvPicPr preferRelativeResize="0"/>
          <p:nvPr/>
        </p:nvPicPr>
        <p:blipFill rotWithShape="1">
          <a:blip r:embed="rId4">
            <a:alphaModFix/>
          </a:blip>
          <a:srcRect b="0" l="0" r="0" t="0"/>
          <a:stretch/>
        </p:blipFill>
        <p:spPr>
          <a:xfrm>
            <a:off x="1050014" y="3503404"/>
            <a:ext cx="3305177" cy="295275"/>
          </a:xfrm>
          <a:prstGeom prst="rect">
            <a:avLst/>
          </a:prstGeom>
          <a:noFill/>
          <a:ln>
            <a:noFill/>
          </a:ln>
        </p:spPr>
      </p:pic>
      <p:pic>
        <p:nvPicPr>
          <p:cNvPr id="717" name="Google Shape;717;p65"/>
          <p:cNvPicPr preferRelativeResize="0"/>
          <p:nvPr/>
        </p:nvPicPr>
        <p:blipFill rotWithShape="1">
          <a:blip r:embed="rId5">
            <a:alphaModFix/>
          </a:blip>
          <a:srcRect b="0" l="0" r="0" t="0"/>
          <a:stretch/>
        </p:blipFill>
        <p:spPr>
          <a:xfrm>
            <a:off x="1050014" y="4049013"/>
            <a:ext cx="3629024" cy="333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6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323F4F"/>
              </a:buClr>
              <a:buSzPts val="2100"/>
              <a:buNone/>
            </a:pPr>
            <a:r>
              <a:rPr lang="en"/>
              <a:t>For cameras with different focal length and principal point</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23" name="Google Shape;723;p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Fundamental matrix</a:t>
            </a:r>
            <a:endParaRPr/>
          </a:p>
        </p:txBody>
      </p:sp>
      <p:pic>
        <p:nvPicPr>
          <p:cNvPr id="724" name="Google Shape;724;p66"/>
          <p:cNvPicPr preferRelativeResize="0"/>
          <p:nvPr/>
        </p:nvPicPr>
        <p:blipFill rotWithShape="1">
          <a:blip r:embed="rId3">
            <a:alphaModFix/>
          </a:blip>
          <a:srcRect b="0" l="0" r="0" t="0"/>
          <a:stretch/>
        </p:blipFill>
        <p:spPr>
          <a:xfrm>
            <a:off x="2790825" y="2607427"/>
            <a:ext cx="3562350" cy="333375"/>
          </a:xfrm>
          <a:prstGeom prst="rect">
            <a:avLst/>
          </a:prstGeom>
          <a:noFill/>
          <a:ln>
            <a:noFill/>
          </a:ln>
        </p:spPr>
      </p:pic>
      <p:pic>
        <p:nvPicPr>
          <p:cNvPr id="725" name="Google Shape;725;p66"/>
          <p:cNvPicPr preferRelativeResize="0"/>
          <p:nvPr/>
        </p:nvPicPr>
        <p:blipFill rotWithShape="1">
          <a:blip r:embed="rId4">
            <a:alphaModFix/>
          </a:blip>
          <a:srcRect b="0" l="0" r="0" t="0"/>
          <a:stretch/>
        </p:blipFill>
        <p:spPr>
          <a:xfrm>
            <a:off x="2820805" y="3575025"/>
            <a:ext cx="3448045" cy="381000"/>
          </a:xfrm>
          <a:prstGeom prst="rect">
            <a:avLst/>
          </a:prstGeom>
          <a:noFill/>
          <a:ln>
            <a:noFill/>
          </a:ln>
        </p:spPr>
      </p:pic>
      <p:pic>
        <p:nvPicPr>
          <p:cNvPr id="726" name="Google Shape;726;p66"/>
          <p:cNvPicPr preferRelativeResize="0"/>
          <p:nvPr/>
        </p:nvPicPr>
        <p:blipFill rotWithShape="1">
          <a:blip r:embed="rId5">
            <a:alphaModFix/>
          </a:blip>
          <a:srcRect b="0" l="0" r="0" t="0"/>
          <a:stretch/>
        </p:blipFill>
        <p:spPr>
          <a:xfrm>
            <a:off x="2820805" y="1818828"/>
            <a:ext cx="1352549" cy="314325"/>
          </a:xfrm>
          <a:prstGeom prst="rect">
            <a:avLst/>
          </a:prstGeom>
          <a:noFill/>
          <a:ln>
            <a:noFill/>
          </a:ln>
        </p:spPr>
      </p:pic>
      <p:pic>
        <p:nvPicPr>
          <p:cNvPr id="727" name="Google Shape;727;p66"/>
          <p:cNvPicPr preferRelativeResize="0"/>
          <p:nvPr/>
        </p:nvPicPr>
        <p:blipFill rotWithShape="1">
          <a:blip r:embed="rId6">
            <a:alphaModFix/>
          </a:blip>
          <a:srcRect b="0" l="0" r="0" t="0"/>
          <a:stretch/>
        </p:blipFill>
        <p:spPr>
          <a:xfrm>
            <a:off x="2790825" y="4409951"/>
            <a:ext cx="1562103" cy="381000"/>
          </a:xfrm>
          <a:prstGeom prst="rect">
            <a:avLst/>
          </a:prstGeom>
          <a:noFill/>
          <a:ln>
            <a:noFill/>
          </a:ln>
        </p:spPr>
      </p:pic>
      <p:sp>
        <p:nvSpPr>
          <p:cNvPr id="728" name="Google Shape;728;p66"/>
          <p:cNvSpPr txBox="1"/>
          <p:nvPr/>
        </p:nvSpPr>
        <p:spPr>
          <a:xfrm>
            <a:off x="5913619" y="4600451"/>
            <a:ext cx="1724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Too many equations!!</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2" name="Shape 732"/>
        <p:cNvGrpSpPr/>
        <p:nvPr/>
      </p:nvGrpSpPr>
      <p:grpSpPr>
        <a:xfrm>
          <a:off x="0" y="0"/>
          <a:ext cx="0" cy="0"/>
          <a:chOff x="0" y="0"/>
          <a:chExt cx="0" cy="0"/>
        </a:xfrm>
      </p:grpSpPr>
      <p:sp>
        <p:nvSpPr>
          <p:cNvPr id="733" name="Google Shape;733;p6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For all corresponding points: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1450" lvl="0" marL="177800" rtl="0" algn="l">
              <a:lnSpc>
                <a:spcPct val="90000"/>
              </a:lnSpc>
              <a:spcBef>
                <a:spcPts val="800"/>
              </a:spcBef>
              <a:spcAft>
                <a:spcPts val="0"/>
              </a:spcAft>
              <a:buClr>
                <a:srgbClr val="323F4F"/>
              </a:buClr>
              <a:buSzPts val="2100"/>
              <a:buFont typeface="Noto Sans Symbols"/>
              <a:buChar char="❑"/>
            </a:pPr>
            <a:r>
              <a:rPr lang="en"/>
              <a:t> Properties: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1450" lvl="0" marL="177800" rtl="0" algn="l">
              <a:lnSpc>
                <a:spcPct val="90000"/>
              </a:lnSpc>
              <a:spcBef>
                <a:spcPts val="800"/>
              </a:spcBef>
              <a:spcAft>
                <a:spcPts val="0"/>
              </a:spcAft>
              <a:buClr>
                <a:srgbClr val="323F4F"/>
              </a:buClr>
              <a:buSzPts val="2100"/>
              <a:buFont typeface="Noto Sans Symbols"/>
              <a:buChar char="❑"/>
            </a:pPr>
            <a:r>
              <a:rPr lang="en"/>
              <a:t> Lets discuss!! What does it mean by the rank being 2?</a:t>
            </a:r>
            <a:endParaRPr/>
          </a:p>
          <a:p>
            <a:pPr indent="0" lvl="0" marL="0" rtl="0" algn="l">
              <a:lnSpc>
                <a:spcPct val="90000"/>
              </a:lnSpc>
              <a:spcBef>
                <a:spcPts val="80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34" name="Google Shape;734;p6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Fundamental matrix</a:t>
            </a:r>
            <a:endParaRPr/>
          </a:p>
        </p:txBody>
      </p:sp>
      <p:pic>
        <p:nvPicPr>
          <p:cNvPr id="735" name="Google Shape;735;p67"/>
          <p:cNvPicPr preferRelativeResize="0"/>
          <p:nvPr/>
        </p:nvPicPr>
        <p:blipFill rotWithShape="1">
          <a:blip r:embed="rId3">
            <a:alphaModFix/>
          </a:blip>
          <a:srcRect b="0" l="0" r="0" t="0"/>
          <a:stretch/>
        </p:blipFill>
        <p:spPr>
          <a:xfrm>
            <a:off x="1036975" y="2060243"/>
            <a:ext cx="1562103" cy="381000"/>
          </a:xfrm>
          <a:prstGeom prst="rect">
            <a:avLst/>
          </a:prstGeom>
          <a:noFill/>
          <a:ln>
            <a:noFill/>
          </a:ln>
        </p:spPr>
      </p:pic>
      <p:pic>
        <p:nvPicPr>
          <p:cNvPr id="736" name="Google Shape;736;p67"/>
          <p:cNvPicPr preferRelativeResize="0"/>
          <p:nvPr/>
        </p:nvPicPr>
        <p:blipFill rotWithShape="1">
          <a:blip r:embed="rId4">
            <a:alphaModFix/>
          </a:blip>
          <a:srcRect b="0" l="0" r="0" t="0"/>
          <a:stretch/>
        </p:blipFill>
        <p:spPr>
          <a:xfrm>
            <a:off x="1036975" y="3582103"/>
            <a:ext cx="3286126" cy="295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Given many correspondences, compute</a:t>
            </a:r>
            <a:endParaRPr/>
          </a:p>
          <a:p>
            <a:pPr indent="0" lvl="0" marL="0" rtl="0" algn="l">
              <a:lnSpc>
                <a:spcPct val="90000"/>
              </a:lnSpc>
              <a:spcBef>
                <a:spcPts val="80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42" name="Google Shape;742;p6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8-point Method</a:t>
            </a:r>
            <a:endParaRPr/>
          </a:p>
        </p:txBody>
      </p:sp>
      <p:pic>
        <p:nvPicPr>
          <p:cNvPr id="743" name="Google Shape;743;p68"/>
          <p:cNvPicPr preferRelativeResize="0"/>
          <p:nvPr/>
        </p:nvPicPr>
        <p:blipFill rotWithShape="1">
          <a:blip r:embed="rId3">
            <a:alphaModFix/>
          </a:blip>
          <a:srcRect b="0" l="0" r="0" t="0"/>
          <a:stretch/>
        </p:blipFill>
        <p:spPr>
          <a:xfrm>
            <a:off x="992318" y="2428841"/>
            <a:ext cx="5810251" cy="2466974"/>
          </a:xfrm>
          <a:prstGeom prst="rect">
            <a:avLst/>
          </a:prstGeom>
          <a:noFill/>
          <a:ln>
            <a:noFill/>
          </a:ln>
        </p:spPr>
      </p:pic>
      <p:pic>
        <p:nvPicPr>
          <p:cNvPr id="744" name="Google Shape;744;p68"/>
          <p:cNvPicPr preferRelativeResize="0"/>
          <p:nvPr/>
        </p:nvPicPr>
        <p:blipFill rotWithShape="1">
          <a:blip r:embed="rId4">
            <a:alphaModFix/>
          </a:blip>
          <a:srcRect b="0" l="0" r="0" t="0"/>
          <a:stretch/>
        </p:blipFill>
        <p:spPr>
          <a:xfrm>
            <a:off x="2952907" y="1864174"/>
            <a:ext cx="247651" cy="257175"/>
          </a:xfrm>
          <a:prstGeom prst="rect">
            <a:avLst/>
          </a:prstGeom>
          <a:noFill/>
          <a:ln>
            <a:noFill/>
          </a:ln>
        </p:spPr>
      </p:pic>
      <p:pic>
        <p:nvPicPr>
          <p:cNvPr id="745" name="Google Shape;745;p68"/>
          <p:cNvPicPr preferRelativeResize="0"/>
          <p:nvPr/>
        </p:nvPicPr>
        <p:blipFill rotWithShape="1">
          <a:blip r:embed="rId5">
            <a:alphaModFix/>
          </a:blip>
          <a:srcRect b="0" l="0" r="0" t="0"/>
          <a:stretch/>
        </p:blipFill>
        <p:spPr>
          <a:xfrm>
            <a:off x="5872396" y="1876679"/>
            <a:ext cx="142874" cy="247652"/>
          </a:xfrm>
          <a:prstGeom prst="rect">
            <a:avLst/>
          </a:prstGeom>
          <a:noFill/>
          <a:ln>
            <a:noFill/>
          </a:ln>
        </p:spPr>
      </p:pic>
      <p:pic>
        <p:nvPicPr>
          <p:cNvPr id="746" name="Google Shape;746;p68"/>
          <p:cNvPicPr preferRelativeResize="0"/>
          <p:nvPr/>
        </p:nvPicPr>
        <p:blipFill rotWithShape="1">
          <a:blip r:embed="rId6">
            <a:alphaModFix/>
          </a:blip>
          <a:srcRect b="0" l="0" r="0" t="0"/>
          <a:stretch/>
        </p:blipFill>
        <p:spPr>
          <a:xfrm>
            <a:off x="7423722" y="3543266"/>
            <a:ext cx="704847" cy="238126"/>
          </a:xfrm>
          <a:prstGeom prst="rect">
            <a:avLst/>
          </a:prstGeom>
          <a:noFill/>
          <a:ln>
            <a:noFill/>
          </a:ln>
        </p:spPr>
      </p:pic>
      <p:sp>
        <p:nvSpPr>
          <p:cNvPr id="747" name="Google Shape;747;p68"/>
          <p:cNvSpPr txBox="1"/>
          <p:nvPr/>
        </p:nvSpPr>
        <p:spPr>
          <a:xfrm>
            <a:off x="1157990" y="4328410"/>
            <a:ext cx="33456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rgbClr val="00B050"/>
                </a:solidFill>
                <a:latin typeface="Calibri"/>
                <a:ea typeface="Calibri"/>
                <a:cs typeface="Calibri"/>
                <a:sym typeface="Calibri"/>
              </a:rPr>
              <a:t>Requires at least 8 points to solve!</a:t>
            </a:r>
            <a:endParaRPr sz="1100"/>
          </a:p>
        </p:txBody>
      </p:sp>
      <p:pic>
        <p:nvPicPr>
          <p:cNvPr descr="E" id="748" name="Google Shape;748;p68" title="MathEquation,#000000"/>
          <p:cNvPicPr preferRelativeResize="0"/>
          <p:nvPr/>
        </p:nvPicPr>
        <p:blipFill>
          <a:blip r:embed="rId7">
            <a:alphaModFix/>
          </a:blip>
          <a:stretch>
            <a:fillRect/>
          </a:stretch>
        </p:blipFill>
        <p:spPr>
          <a:xfrm>
            <a:off x="5341113" y="1366775"/>
            <a:ext cx="272610" cy="330199"/>
          </a:xfrm>
          <a:prstGeom prst="rect">
            <a:avLst/>
          </a:prstGeom>
          <a:noFill/>
          <a:ln>
            <a:noFill/>
          </a:ln>
        </p:spPr>
      </p:pic>
      <p:pic>
        <p:nvPicPr>
          <p:cNvPr descr="= \boldsymbol{0}" id="749" name="Google Shape;749;p68" title="MathEquation,#000000"/>
          <p:cNvPicPr preferRelativeResize="0"/>
          <p:nvPr/>
        </p:nvPicPr>
        <p:blipFill>
          <a:blip r:embed="rId8">
            <a:alphaModFix/>
          </a:blip>
          <a:stretch>
            <a:fillRect/>
          </a:stretch>
        </p:blipFill>
        <p:spPr>
          <a:xfrm>
            <a:off x="6603525" y="1840363"/>
            <a:ext cx="575094" cy="304800"/>
          </a:xfrm>
          <a:prstGeom prst="rect">
            <a:avLst/>
          </a:prstGeom>
          <a:noFill/>
          <a:ln>
            <a:noFill/>
          </a:ln>
        </p:spPr>
      </p:pic>
      <p:pic>
        <p:nvPicPr>
          <p:cNvPr descr="\mathbf{q}_1 = \left[ u_1\ \ v_1 \ \ 1\right]" id="750" name="Google Shape;750;p68" title="MathEquation,#000000"/>
          <p:cNvPicPr preferRelativeResize="0"/>
          <p:nvPr/>
        </p:nvPicPr>
        <p:blipFill>
          <a:blip r:embed="rId9">
            <a:alphaModFix/>
          </a:blip>
          <a:stretch>
            <a:fillRect/>
          </a:stretch>
        </p:blipFill>
        <p:spPr>
          <a:xfrm>
            <a:off x="917950" y="2444750"/>
            <a:ext cx="1224096" cy="254000"/>
          </a:xfrm>
          <a:prstGeom prst="rect">
            <a:avLst/>
          </a:prstGeom>
          <a:noFill/>
          <a:ln>
            <a:noFill/>
          </a:ln>
        </p:spPr>
      </p:pic>
      <p:pic>
        <p:nvPicPr>
          <p:cNvPr descr="\mathbf{q}_2 = \left[ u_2\ \ v_2 \ \ 1\right]" id="751" name="Google Shape;751;p68" title="MathEquation,#000000"/>
          <p:cNvPicPr preferRelativeResize="0"/>
          <p:nvPr/>
        </p:nvPicPr>
        <p:blipFill>
          <a:blip r:embed="rId10">
            <a:alphaModFix/>
          </a:blip>
          <a:stretch>
            <a:fillRect/>
          </a:stretch>
        </p:blipFill>
        <p:spPr>
          <a:xfrm>
            <a:off x="917950" y="2873925"/>
            <a:ext cx="1224096" cy="25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Given many correspondences, compute</a:t>
            </a:r>
            <a:endParaRPr/>
          </a:p>
          <a:p>
            <a:pPr indent="0" lvl="0" marL="0" rtl="0" algn="l">
              <a:lnSpc>
                <a:spcPct val="90000"/>
              </a:lnSpc>
              <a:spcBef>
                <a:spcPts val="80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57" name="Google Shape;757;p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8-point Method</a:t>
            </a:r>
            <a:endParaRPr/>
          </a:p>
        </p:txBody>
      </p:sp>
      <p:pic>
        <p:nvPicPr>
          <p:cNvPr id="758" name="Google Shape;758;p69"/>
          <p:cNvPicPr preferRelativeResize="0"/>
          <p:nvPr/>
        </p:nvPicPr>
        <p:blipFill rotWithShape="1">
          <a:blip r:embed="rId3">
            <a:alphaModFix/>
          </a:blip>
          <a:srcRect b="0" l="0" r="0" t="0"/>
          <a:stretch/>
        </p:blipFill>
        <p:spPr>
          <a:xfrm>
            <a:off x="914244" y="2113613"/>
            <a:ext cx="4819650" cy="1028701"/>
          </a:xfrm>
          <a:prstGeom prst="rect">
            <a:avLst/>
          </a:prstGeom>
          <a:noFill/>
          <a:ln>
            <a:noFill/>
          </a:ln>
        </p:spPr>
      </p:pic>
      <p:pic>
        <p:nvPicPr>
          <p:cNvPr id="759" name="Google Shape;759;p69"/>
          <p:cNvPicPr preferRelativeResize="0"/>
          <p:nvPr/>
        </p:nvPicPr>
        <p:blipFill rotWithShape="1">
          <a:blip r:embed="rId4">
            <a:alphaModFix/>
          </a:blip>
          <a:srcRect b="0" l="0" r="0" t="0"/>
          <a:stretch/>
        </p:blipFill>
        <p:spPr>
          <a:xfrm>
            <a:off x="628650" y="3698550"/>
            <a:ext cx="8048626" cy="219075"/>
          </a:xfrm>
          <a:prstGeom prst="rect">
            <a:avLst/>
          </a:prstGeom>
          <a:noFill/>
          <a:ln>
            <a:noFill/>
          </a:ln>
        </p:spPr>
      </p:pic>
      <p:pic>
        <p:nvPicPr>
          <p:cNvPr descr="E" id="760" name="Google Shape;760;p69" title="MathEquation,#000000"/>
          <p:cNvPicPr preferRelativeResize="0"/>
          <p:nvPr/>
        </p:nvPicPr>
        <p:blipFill>
          <a:blip r:embed="rId5">
            <a:alphaModFix/>
          </a:blip>
          <a:stretch>
            <a:fillRect/>
          </a:stretch>
        </p:blipFill>
        <p:spPr>
          <a:xfrm>
            <a:off x="5341113" y="1366775"/>
            <a:ext cx="272610" cy="330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Given many correspondences, compute</a:t>
            </a:r>
            <a:endParaRPr/>
          </a:p>
          <a:p>
            <a:pPr indent="0" lvl="0" marL="0" rtl="0" algn="l">
              <a:lnSpc>
                <a:spcPct val="90000"/>
              </a:lnSpc>
              <a:spcBef>
                <a:spcPts val="80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66" name="Google Shape;766;p7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8-point Method</a:t>
            </a:r>
            <a:endParaRPr/>
          </a:p>
        </p:txBody>
      </p:sp>
      <p:pic>
        <p:nvPicPr>
          <p:cNvPr id="767" name="Google Shape;767;p70"/>
          <p:cNvPicPr preferRelativeResize="0"/>
          <p:nvPr/>
        </p:nvPicPr>
        <p:blipFill rotWithShape="1">
          <a:blip r:embed="rId3">
            <a:alphaModFix/>
          </a:blip>
          <a:srcRect b="0" l="0" r="0" t="0"/>
          <a:stretch/>
        </p:blipFill>
        <p:spPr>
          <a:xfrm>
            <a:off x="628650" y="1899735"/>
            <a:ext cx="8048626" cy="219075"/>
          </a:xfrm>
          <a:prstGeom prst="rect">
            <a:avLst/>
          </a:prstGeom>
          <a:noFill/>
          <a:ln>
            <a:noFill/>
          </a:ln>
        </p:spPr>
      </p:pic>
      <p:pic>
        <p:nvPicPr>
          <p:cNvPr id="768" name="Google Shape;768;p70"/>
          <p:cNvPicPr preferRelativeResize="0"/>
          <p:nvPr/>
        </p:nvPicPr>
        <p:blipFill rotWithShape="1">
          <a:blip r:embed="rId4">
            <a:alphaModFix/>
          </a:blip>
          <a:srcRect b="0" l="0" r="0" t="0"/>
          <a:stretch/>
        </p:blipFill>
        <p:spPr>
          <a:xfrm>
            <a:off x="1666875" y="2223619"/>
            <a:ext cx="5810251" cy="2466974"/>
          </a:xfrm>
          <a:prstGeom prst="rect">
            <a:avLst/>
          </a:prstGeom>
          <a:noFill/>
          <a:ln>
            <a:noFill/>
          </a:ln>
        </p:spPr>
      </p:pic>
      <p:pic>
        <p:nvPicPr>
          <p:cNvPr descr="E" id="769" name="Google Shape;769;p70" title="MathEquation,#000000"/>
          <p:cNvPicPr preferRelativeResize="0"/>
          <p:nvPr/>
        </p:nvPicPr>
        <p:blipFill>
          <a:blip r:embed="rId5">
            <a:alphaModFix/>
          </a:blip>
          <a:stretch>
            <a:fillRect/>
          </a:stretch>
        </p:blipFill>
        <p:spPr>
          <a:xfrm>
            <a:off x="5341113" y="1366775"/>
            <a:ext cx="272610" cy="330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 name="Shape 773"/>
        <p:cNvGrpSpPr/>
        <p:nvPr/>
      </p:nvGrpSpPr>
      <p:grpSpPr>
        <a:xfrm>
          <a:off x="0" y="0"/>
          <a:ext cx="0" cy="0"/>
          <a:chOff x="0" y="0"/>
          <a:chExt cx="0" cy="0"/>
        </a:xfrm>
      </p:grpSpPr>
      <p:sp>
        <p:nvSpPr>
          <p:cNvPr id="774" name="Google Shape;774;p7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Can you do better for the Essential matrix?</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171450" lvl="0" marL="177800" rtl="0" algn="l">
              <a:lnSpc>
                <a:spcPct val="90000"/>
              </a:lnSpc>
              <a:spcBef>
                <a:spcPts val="800"/>
              </a:spcBef>
              <a:spcAft>
                <a:spcPts val="0"/>
              </a:spcAft>
              <a:buClr>
                <a:srgbClr val="323F4F"/>
              </a:buClr>
              <a:buSzPts val="2100"/>
              <a:buFont typeface="Noto Sans Symbols"/>
              <a:buChar char="❑"/>
            </a:pPr>
            <a:r>
              <a:rPr lang="en"/>
              <a:t> Matrix constraint</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75" name="Google Shape;775;p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The 5-point Method</a:t>
            </a:r>
            <a:endParaRPr/>
          </a:p>
        </p:txBody>
      </p:sp>
      <p:pic>
        <p:nvPicPr>
          <p:cNvPr id="776" name="Google Shape;776;p71"/>
          <p:cNvPicPr preferRelativeResize="0"/>
          <p:nvPr/>
        </p:nvPicPr>
        <p:blipFill rotWithShape="1">
          <a:blip r:embed="rId3">
            <a:alphaModFix/>
          </a:blip>
          <a:srcRect b="0" l="0" r="0" t="0"/>
          <a:stretch/>
        </p:blipFill>
        <p:spPr>
          <a:xfrm>
            <a:off x="1036976" y="2154289"/>
            <a:ext cx="2190749" cy="295275"/>
          </a:xfrm>
          <a:prstGeom prst="rect">
            <a:avLst/>
          </a:prstGeom>
          <a:noFill/>
          <a:ln>
            <a:noFill/>
          </a:ln>
        </p:spPr>
      </p:pic>
      <p:pic>
        <p:nvPicPr>
          <p:cNvPr id="777" name="Google Shape;777;p71"/>
          <p:cNvPicPr preferRelativeResize="0"/>
          <p:nvPr/>
        </p:nvPicPr>
        <p:blipFill rotWithShape="1">
          <a:blip r:embed="rId4">
            <a:alphaModFix/>
          </a:blip>
          <a:srcRect b="0" l="0" r="0" t="0"/>
          <a:stretch/>
        </p:blipFill>
        <p:spPr>
          <a:xfrm>
            <a:off x="1036976" y="3911574"/>
            <a:ext cx="3629024" cy="333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Find matching “keypoints” in images: </a:t>
            </a:r>
            <a:endParaRPr/>
          </a:p>
          <a:p>
            <a:pPr indent="-177800" lvl="1" marL="520700" rtl="0" algn="l">
              <a:lnSpc>
                <a:spcPct val="90000"/>
              </a:lnSpc>
              <a:spcBef>
                <a:spcPts val="400"/>
              </a:spcBef>
              <a:spcAft>
                <a:spcPts val="0"/>
              </a:spcAft>
              <a:buClr>
                <a:schemeClr val="dk1"/>
              </a:buClr>
              <a:buSzPts val="1800"/>
              <a:buChar char="•"/>
            </a:pPr>
            <a:r>
              <a:rPr lang="en"/>
              <a:t>Scale Invariant Feature Transform (SIFT) – [Lowe, 2004]</a:t>
            </a:r>
            <a:endParaRPr/>
          </a:p>
          <a:p>
            <a:pPr indent="-63500" lvl="1" marL="520700" rtl="0" algn="l">
              <a:lnSpc>
                <a:spcPct val="90000"/>
              </a:lnSpc>
              <a:spcBef>
                <a:spcPts val="400"/>
              </a:spcBef>
              <a:spcAft>
                <a:spcPts val="0"/>
              </a:spcAft>
              <a:buClr>
                <a:schemeClr val="dk1"/>
              </a:buClr>
              <a:buSzPts val="1800"/>
              <a:buNone/>
            </a:pPr>
            <a:r>
              <a:t/>
            </a:r>
            <a:endParaRPr/>
          </a:p>
          <a:p>
            <a:pPr indent="-177800" lvl="1" marL="520700" rtl="0" algn="l">
              <a:lnSpc>
                <a:spcPct val="90000"/>
              </a:lnSpc>
              <a:spcBef>
                <a:spcPts val="400"/>
              </a:spcBef>
              <a:spcAft>
                <a:spcPts val="0"/>
              </a:spcAft>
              <a:buClr>
                <a:schemeClr val="dk1"/>
              </a:buClr>
              <a:buSzPts val="1800"/>
              <a:buChar char="•"/>
            </a:pPr>
            <a:r>
              <a:rPr lang="en"/>
              <a:t>Returns “most unique” points in images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83" name="Google Shape;783;p7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Corresponding points</a:t>
            </a:r>
            <a:endParaRPr/>
          </a:p>
        </p:txBody>
      </p:sp>
      <p:pic>
        <p:nvPicPr>
          <p:cNvPr id="784" name="Google Shape;784;p72"/>
          <p:cNvPicPr preferRelativeResize="0"/>
          <p:nvPr/>
        </p:nvPicPr>
        <p:blipFill rotWithShape="1">
          <a:blip r:embed="rId3">
            <a:alphaModFix/>
          </a:blip>
          <a:srcRect b="0" l="0" r="0" t="0"/>
          <a:stretch/>
        </p:blipFill>
        <p:spPr>
          <a:xfrm>
            <a:off x="457200" y="2085771"/>
            <a:ext cx="7387935" cy="2933038"/>
          </a:xfrm>
          <a:prstGeom prst="rect">
            <a:avLst/>
          </a:prstGeom>
          <a:noFill/>
          <a:ln>
            <a:noFill/>
          </a:ln>
        </p:spPr>
      </p:pic>
      <p:pic>
        <p:nvPicPr>
          <p:cNvPr descr="\mathbf{q}_1, \ \mathbf{q}_2" id="785" name="Google Shape;785;p72" title="MathEquation,#000000"/>
          <p:cNvPicPr preferRelativeResize="0"/>
          <p:nvPr/>
        </p:nvPicPr>
        <p:blipFill>
          <a:blip r:embed="rId4">
            <a:alphaModFix/>
          </a:blip>
          <a:stretch>
            <a:fillRect/>
          </a:stretch>
        </p:blipFill>
        <p:spPr>
          <a:xfrm>
            <a:off x="5143500" y="1344250"/>
            <a:ext cx="846666" cy="381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Obtain 3D from 2D images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1" marL="342900" rtl="0" algn="l">
              <a:lnSpc>
                <a:spcPct val="90000"/>
              </a:lnSpc>
              <a:spcBef>
                <a:spcPts val="400"/>
              </a:spcBef>
              <a:spcAft>
                <a:spcPts val="0"/>
              </a:spcAft>
              <a:buClr>
                <a:schemeClr val="dk1"/>
              </a:buClr>
              <a:buSzPts val="18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791" name="Google Shape;791;p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Triangulation</a:t>
            </a:r>
            <a:endParaRPr/>
          </a:p>
        </p:txBody>
      </p:sp>
      <p:sp>
        <p:nvSpPr>
          <p:cNvPr id="792" name="Google Shape;792;p73"/>
          <p:cNvSpPr/>
          <p:nvPr/>
        </p:nvSpPr>
        <p:spPr>
          <a:xfrm>
            <a:off x="2236681" y="2502263"/>
            <a:ext cx="1170028" cy="1478755"/>
          </a:xfrm>
          <a:prstGeom prst="flowChartManualInput">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3" name="Google Shape;793;p73"/>
          <p:cNvSpPr/>
          <p:nvPr/>
        </p:nvSpPr>
        <p:spPr>
          <a:xfrm>
            <a:off x="2911396" y="3119186"/>
            <a:ext cx="123525" cy="123525"/>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94" name="Google Shape;794;p73"/>
          <p:cNvPicPr preferRelativeResize="0"/>
          <p:nvPr/>
        </p:nvPicPr>
        <p:blipFill>
          <a:blip r:embed="rId4">
            <a:alphaModFix/>
          </a:blip>
          <a:stretch>
            <a:fillRect/>
          </a:stretch>
        </p:blipFill>
        <p:spPr>
          <a:xfrm>
            <a:off x="5328061" y="2094712"/>
            <a:ext cx="1525500" cy="1855565"/>
          </a:xfrm>
          <a:prstGeom prst="rect">
            <a:avLst/>
          </a:prstGeom>
          <a:noFill/>
          <a:ln>
            <a:noFill/>
          </a:ln>
        </p:spPr>
      </p:pic>
      <p:sp>
        <p:nvSpPr>
          <p:cNvPr id="795" name="Google Shape;795;p73"/>
          <p:cNvSpPr/>
          <p:nvPr/>
        </p:nvSpPr>
        <p:spPr>
          <a:xfrm>
            <a:off x="6361213" y="2857757"/>
            <a:ext cx="123525" cy="123525"/>
          </a:xfrm>
          <a:prstGeom prst="ellipse">
            <a:avLst/>
          </a:prstGeom>
          <a:solidFill>
            <a:srgbClr val="FFD96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96" name="Google Shape;796;p73"/>
          <p:cNvPicPr preferRelativeResize="0"/>
          <p:nvPr/>
        </p:nvPicPr>
        <p:blipFill rotWithShape="1">
          <a:blip r:embed="rId5">
            <a:alphaModFix/>
          </a:blip>
          <a:srcRect b="0" l="0" r="0" t="0"/>
          <a:stretch/>
        </p:blipFill>
        <p:spPr>
          <a:xfrm>
            <a:off x="1824714" y="3267492"/>
            <a:ext cx="266701" cy="190500"/>
          </a:xfrm>
          <a:prstGeom prst="rect">
            <a:avLst/>
          </a:prstGeom>
          <a:noFill/>
          <a:ln>
            <a:noFill/>
          </a:ln>
        </p:spPr>
      </p:pic>
      <p:pic>
        <p:nvPicPr>
          <p:cNvPr id="797" name="Google Shape;797;p73"/>
          <p:cNvPicPr preferRelativeResize="0"/>
          <p:nvPr/>
        </p:nvPicPr>
        <p:blipFill rotWithShape="1">
          <a:blip r:embed="rId6">
            <a:alphaModFix/>
          </a:blip>
          <a:srcRect b="0" l="0" r="0" t="0"/>
          <a:stretch/>
        </p:blipFill>
        <p:spPr>
          <a:xfrm>
            <a:off x="6872915" y="3034903"/>
            <a:ext cx="266701" cy="190500"/>
          </a:xfrm>
          <a:prstGeom prst="rect">
            <a:avLst/>
          </a:prstGeom>
          <a:noFill/>
          <a:ln>
            <a:noFill/>
          </a:ln>
        </p:spPr>
      </p:pic>
      <p:grpSp>
        <p:nvGrpSpPr>
          <p:cNvPr id="798" name="Google Shape;798;p73"/>
          <p:cNvGrpSpPr/>
          <p:nvPr/>
        </p:nvGrpSpPr>
        <p:grpSpPr>
          <a:xfrm>
            <a:off x="4731037" y="1240972"/>
            <a:ext cx="1767031" cy="605021"/>
            <a:chOff x="6308049" y="1654629"/>
            <a:chExt cx="2356042" cy="806695"/>
          </a:xfrm>
        </p:grpSpPr>
        <p:sp>
          <p:nvSpPr>
            <p:cNvPr id="799" name="Google Shape;799;p73"/>
            <p:cNvSpPr/>
            <p:nvPr/>
          </p:nvSpPr>
          <p:spPr>
            <a:xfrm>
              <a:off x="6308049" y="2361424"/>
              <a:ext cx="99900" cy="99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00" name="Google Shape;800;p73"/>
            <p:cNvPicPr preferRelativeResize="0"/>
            <p:nvPr/>
          </p:nvPicPr>
          <p:blipFill rotWithShape="1">
            <a:blip r:embed="rId7">
              <a:alphaModFix/>
            </a:blip>
            <a:srcRect b="0" l="0" r="0" t="0"/>
            <a:stretch/>
          </p:blipFill>
          <p:spPr>
            <a:xfrm>
              <a:off x="6352690" y="1654629"/>
              <a:ext cx="2311401" cy="393700"/>
            </a:xfrm>
            <a:prstGeom prst="rect">
              <a:avLst/>
            </a:prstGeom>
            <a:noFill/>
            <a:ln>
              <a:noFill/>
            </a:ln>
          </p:spPr>
        </p:pic>
      </p:grpSp>
      <p:grpSp>
        <p:nvGrpSpPr>
          <p:cNvPr id="801" name="Google Shape;801;p73"/>
          <p:cNvGrpSpPr/>
          <p:nvPr/>
        </p:nvGrpSpPr>
        <p:grpSpPr>
          <a:xfrm>
            <a:off x="1054894" y="3795259"/>
            <a:ext cx="7011456" cy="679225"/>
            <a:chOff x="1406525" y="5060345"/>
            <a:chExt cx="9348607" cy="905633"/>
          </a:xfrm>
        </p:grpSpPr>
        <p:pic>
          <p:nvPicPr>
            <p:cNvPr id="802" name="Google Shape;802;p73"/>
            <p:cNvPicPr preferRelativeResize="0"/>
            <p:nvPr/>
          </p:nvPicPr>
          <p:blipFill rotWithShape="1">
            <a:blip r:embed="rId8">
              <a:alphaModFix/>
            </a:blip>
            <a:srcRect b="0" l="0" r="0" t="0"/>
            <a:stretch/>
          </p:blipFill>
          <p:spPr>
            <a:xfrm>
              <a:off x="1406525" y="5665788"/>
              <a:ext cx="177800" cy="266701"/>
            </a:xfrm>
            <a:prstGeom prst="rect">
              <a:avLst/>
            </a:prstGeom>
            <a:noFill/>
            <a:ln>
              <a:noFill/>
            </a:ln>
          </p:spPr>
        </p:pic>
        <p:sp>
          <p:nvSpPr>
            <p:cNvPr id="803" name="Google Shape;803;p73"/>
            <p:cNvSpPr/>
            <p:nvPr/>
          </p:nvSpPr>
          <p:spPr>
            <a:xfrm>
              <a:off x="1728772" y="5793778"/>
              <a:ext cx="114300" cy="1722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04" name="Google Shape;804;p73"/>
            <p:cNvPicPr preferRelativeResize="0"/>
            <p:nvPr/>
          </p:nvPicPr>
          <p:blipFill rotWithShape="1">
            <a:blip r:embed="rId9">
              <a:alphaModFix/>
            </a:blip>
            <a:srcRect b="0" l="0" r="0" t="0"/>
            <a:stretch/>
          </p:blipFill>
          <p:spPr>
            <a:xfrm>
              <a:off x="10577333" y="5175250"/>
              <a:ext cx="177800" cy="190500"/>
            </a:xfrm>
            <a:prstGeom prst="rect">
              <a:avLst/>
            </a:prstGeom>
            <a:noFill/>
            <a:ln>
              <a:noFill/>
            </a:ln>
          </p:spPr>
        </p:pic>
        <p:sp>
          <p:nvSpPr>
            <p:cNvPr id="805" name="Google Shape;805;p73"/>
            <p:cNvSpPr/>
            <p:nvPr/>
          </p:nvSpPr>
          <p:spPr>
            <a:xfrm>
              <a:off x="10296514" y="5060345"/>
              <a:ext cx="114300" cy="1722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806" name="Google Shape;806;p73"/>
          <p:cNvGrpSpPr/>
          <p:nvPr/>
        </p:nvGrpSpPr>
        <p:grpSpPr>
          <a:xfrm>
            <a:off x="1362792" y="1808588"/>
            <a:ext cx="6399713" cy="2585422"/>
            <a:chOff x="1817056" y="2411451"/>
            <a:chExt cx="8532951" cy="3447229"/>
          </a:xfrm>
        </p:grpSpPr>
        <p:cxnSp>
          <p:nvCxnSpPr>
            <p:cNvPr id="807" name="Google Shape;807;p73"/>
            <p:cNvCxnSpPr/>
            <p:nvPr/>
          </p:nvCxnSpPr>
          <p:spPr>
            <a:xfrm flipH="1" rot="10800000">
              <a:off x="3959240" y="3739612"/>
              <a:ext cx="669600" cy="501600"/>
            </a:xfrm>
            <a:prstGeom prst="straightConnector1">
              <a:avLst/>
            </a:prstGeom>
            <a:noFill/>
            <a:ln cap="flat" cmpd="sng" w="25400">
              <a:solidFill>
                <a:schemeClr val="accent1"/>
              </a:solidFill>
              <a:prstDash val="dot"/>
              <a:miter lim="800000"/>
              <a:headEnd len="sm" w="sm" type="none"/>
              <a:tailEnd len="sm" w="sm" type="none"/>
            </a:ln>
          </p:spPr>
        </p:cxnSp>
        <p:grpSp>
          <p:nvGrpSpPr>
            <p:cNvPr id="808" name="Google Shape;808;p73"/>
            <p:cNvGrpSpPr/>
            <p:nvPr/>
          </p:nvGrpSpPr>
          <p:grpSpPr>
            <a:xfrm>
              <a:off x="1817056" y="2411451"/>
              <a:ext cx="8532951" cy="3447229"/>
              <a:chOff x="1817056" y="2411451"/>
              <a:chExt cx="8532951" cy="3447229"/>
            </a:xfrm>
          </p:grpSpPr>
          <p:grpSp>
            <p:nvGrpSpPr>
              <p:cNvPr id="809" name="Google Shape;809;p73"/>
              <p:cNvGrpSpPr/>
              <p:nvPr/>
            </p:nvGrpSpPr>
            <p:grpSpPr>
              <a:xfrm>
                <a:off x="6368219" y="2411451"/>
                <a:ext cx="3981789" cy="2713097"/>
                <a:chOff x="6368219" y="2411451"/>
                <a:chExt cx="3981789" cy="2713097"/>
              </a:xfrm>
            </p:grpSpPr>
            <p:cxnSp>
              <p:nvCxnSpPr>
                <p:cNvPr id="810" name="Google Shape;810;p73"/>
                <p:cNvCxnSpPr/>
                <p:nvPr/>
              </p:nvCxnSpPr>
              <p:spPr>
                <a:xfrm rot="10800000">
                  <a:off x="6368219" y="2411451"/>
                  <a:ext cx="1101300" cy="762300"/>
                </a:xfrm>
                <a:prstGeom prst="straightConnector1">
                  <a:avLst/>
                </a:prstGeom>
                <a:noFill/>
                <a:ln cap="flat" cmpd="sng" w="25400">
                  <a:solidFill>
                    <a:schemeClr val="accent1"/>
                  </a:solidFill>
                  <a:prstDash val="solid"/>
                  <a:miter lim="800000"/>
                  <a:headEnd len="sm" w="sm" type="none"/>
                  <a:tailEnd len="sm" w="sm" type="none"/>
                </a:ln>
              </p:spPr>
            </p:cxnSp>
            <p:cxnSp>
              <p:nvCxnSpPr>
                <p:cNvPr id="811" name="Google Shape;811;p73"/>
                <p:cNvCxnSpPr/>
                <p:nvPr/>
              </p:nvCxnSpPr>
              <p:spPr>
                <a:xfrm>
                  <a:off x="8637907" y="3950948"/>
                  <a:ext cx="1712100" cy="1173600"/>
                </a:xfrm>
                <a:prstGeom prst="straightConnector1">
                  <a:avLst/>
                </a:prstGeom>
                <a:noFill/>
                <a:ln cap="flat" cmpd="sng" w="25400">
                  <a:solidFill>
                    <a:schemeClr val="accent1"/>
                  </a:solidFill>
                  <a:prstDash val="solid"/>
                  <a:miter lim="800000"/>
                  <a:headEnd len="sm" w="sm" type="none"/>
                  <a:tailEnd len="sm" w="sm" type="none"/>
                </a:ln>
              </p:spPr>
            </p:cxnSp>
            <p:cxnSp>
              <p:nvCxnSpPr>
                <p:cNvPr id="812" name="Google Shape;812;p73"/>
                <p:cNvCxnSpPr/>
                <p:nvPr/>
              </p:nvCxnSpPr>
              <p:spPr>
                <a:xfrm>
                  <a:off x="7539242" y="3256251"/>
                  <a:ext cx="936600" cy="593100"/>
                </a:xfrm>
                <a:prstGeom prst="straightConnector1">
                  <a:avLst/>
                </a:prstGeom>
                <a:noFill/>
                <a:ln cap="flat" cmpd="sng" w="25400">
                  <a:solidFill>
                    <a:schemeClr val="accent1"/>
                  </a:solidFill>
                  <a:prstDash val="dot"/>
                  <a:miter lim="800000"/>
                  <a:headEnd len="sm" w="sm" type="none"/>
                  <a:tailEnd len="sm" w="sm" type="none"/>
                </a:ln>
              </p:spPr>
            </p:cxnSp>
          </p:grpSp>
          <p:grpSp>
            <p:nvGrpSpPr>
              <p:cNvPr id="813" name="Google Shape;813;p73"/>
              <p:cNvGrpSpPr/>
              <p:nvPr/>
            </p:nvGrpSpPr>
            <p:grpSpPr>
              <a:xfrm>
                <a:off x="1817056" y="2435206"/>
                <a:ext cx="4522309" cy="3423474"/>
                <a:chOff x="1817056" y="2435206"/>
                <a:chExt cx="4522309" cy="3423474"/>
              </a:xfrm>
            </p:grpSpPr>
            <p:cxnSp>
              <p:nvCxnSpPr>
                <p:cNvPr id="814" name="Google Shape;814;p73"/>
                <p:cNvCxnSpPr/>
                <p:nvPr/>
              </p:nvCxnSpPr>
              <p:spPr>
                <a:xfrm flipH="1">
                  <a:off x="1817056" y="4278280"/>
                  <a:ext cx="2109600" cy="1580400"/>
                </a:xfrm>
                <a:prstGeom prst="straightConnector1">
                  <a:avLst/>
                </a:prstGeom>
                <a:noFill/>
                <a:ln cap="flat" cmpd="sng" w="25400">
                  <a:solidFill>
                    <a:schemeClr val="accent1"/>
                  </a:solidFill>
                  <a:prstDash val="solid"/>
                  <a:miter lim="800000"/>
                  <a:headEnd len="sm" w="sm" type="none"/>
                  <a:tailEnd len="sm" w="sm" type="none"/>
                </a:ln>
              </p:spPr>
            </p:cxnSp>
            <p:cxnSp>
              <p:nvCxnSpPr>
                <p:cNvPr id="815" name="Google Shape;815;p73"/>
                <p:cNvCxnSpPr/>
                <p:nvPr/>
              </p:nvCxnSpPr>
              <p:spPr>
                <a:xfrm flipH="1">
                  <a:off x="4606265" y="2435206"/>
                  <a:ext cx="1733100" cy="1308600"/>
                </a:xfrm>
                <a:prstGeom prst="straightConnector1">
                  <a:avLst/>
                </a:prstGeom>
                <a:noFill/>
                <a:ln cap="flat" cmpd="sng" w="25400">
                  <a:solidFill>
                    <a:schemeClr val="accent1"/>
                  </a:solidFill>
                  <a:prstDash val="solid"/>
                  <a:miter lim="800000"/>
                  <a:headEnd len="sm" w="sm" type="none"/>
                  <a:tailEnd len="sm" w="sm" type="none"/>
                </a:ln>
              </p:spPr>
            </p:cxnSp>
          </p:grpSp>
        </p:grpSp>
      </p:grpSp>
      <p:pic>
        <p:nvPicPr>
          <p:cNvPr id="816" name="Google Shape;816;p73"/>
          <p:cNvPicPr preferRelativeResize="0"/>
          <p:nvPr/>
        </p:nvPicPr>
        <p:blipFill rotWithShape="1">
          <a:blip r:embed="rId10">
            <a:alphaModFix/>
          </a:blip>
          <a:srcRect b="0" l="0" r="0" t="0"/>
          <a:stretch/>
        </p:blipFill>
        <p:spPr>
          <a:xfrm>
            <a:off x="3926077" y="4428774"/>
            <a:ext cx="1295401" cy="295275"/>
          </a:xfrm>
          <a:prstGeom prst="rect">
            <a:avLst/>
          </a:prstGeom>
          <a:noFill/>
          <a:ln>
            <a:noFill/>
          </a:ln>
        </p:spPr>
      </p:pic>
      <p:pic>
        <p:nvPicPr>
          <p:cNvPr descr="M_2 = \left[ R \ \ \mathbf{t} \right]" id="817" name="Google Shape;817;p73" title="MathEquation,#000000"/>
          <p:cNvPicPr preferRelativeResize="0"/>
          <p:nvPr/>
        </p:nvPicPr>
        <p:blipFill>
          <a:blip r:embed="rId11">
            <a:alphaModFix/>
          </a:blip>
          <a:stretch>
            <a:fillRect/>
          </a:stretch>
        </p:blipFill>
        <p:spPr>
          <a:xfrm>
            <a:off x="7139625" y="2031225"/>
            <a:ext cx="1458374" cy="381000"/>
          </a:xfrm>
          <a:prstGeom prst="rect">
            <a:avLst/>
          </a:prstGeom>
          <a:noFill/>
          <a:ln>
            <a:noFill/>
          </a:ln>
        </p:spPr>
      </p:pic>
      <p:pic>
        <p:nvPicPr>
          <p:cNvPr descr="M_1 = \left[ I \ \ \boldsymbol{0} \right]" id="818" name="Google Shape;818;p73" title="MathEquation,#000000"/>
          <p:cNvPicPr preferRelativeResize="0"/>
          <p:nvPr/>
        </p:nvPicPr>
        <p:blipFill>
          <a:blip r:embed="rId12">
            <a:alphaModFix/>
          </a:blip>
          <a:stretch>
            <a:fillRect/>
          </a:stretch>
        </p:blipFill>
        <p:spPr>
          <a:xfrm>
            <a:off x="195450" y="2649838"/>
            <a:ext cx="1417674" cy="38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will we use?</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Linear Algebra</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Optimization</a:t>
            </a:r>
            <a:endParaRPr/>
          </a:p>
        </p:txBody>
      </p:sp>
      <p:pic>
        <p:nvPicPr>
          <p:cNvPr id="243" name="Google Shape;243;p38"/>
          <p:cNvPicPr preferRelativeResize="0"/>
          <p:nvPr/>
        </p:nvPicPr>
        <p:blipFill>
          <a:blip r:embed="rId3">
            <a:alphaModFix/>
          </a:blip>
          <a:stretch>
            <a:fillRect/>
          </a:stretch>
        </p:blipFill>
        <p:spPr>
          <a:xfrm>
            <a:off x="4692675" y="229500"/>
            <a:ext cx="3122975" cy="2342250"/>
          </a:xfrm>
          <a:prstGeom prst="rect">
            <a:avLst/>
          </a:prstGeom>
          <a:noFill/>
          <a:ln>
            <a:noFill/>
          </a:ln>
        </p:spPr>
      </p:pic>
      <p:pic>
        <p:nvPicPr>
          <p:cNvPr id="244" name="Google Shape;244;p38"/>
          <p:cNvPicPr preferRelativeResize="0"/>
          <p:nvPr/>
        </p:nvPicPr>
        <p:blipFill rotWithShape="1">
          <a:blip r:embed="rId4">
            <a:alphaModFix/>
          </a:blip>
          <a:srcRect b="28739" l="32735" r="23406" t="29901"/>
          <a:stretch/>
        </p:blipFill>
        <p:spPr>
          <a:xfrm>
            <a:off x="4945175" y="2925100"/>
            <a:ext cx="3249301" cy="2127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2" name="Shape 822"/>
        <p:cNvGrpSpPr/>
        <p:nvPr/>
      </p:nvGrpSpPr>
      <p:grpSpPr>
        <a:xfrm>
          <a:off x="0" y="0"/>
          <a:ext cx="0" cy="0"/>
          <a:chOff x="0" y="0"/>
          <a:chExt cx="0" cy="0"/>
        </a:xfrm>
      </p:grpSpPr>
      <p:sp>
        <p:nvSpPr>
          <p:cNvPr id="823" name="Google Shape;823;p7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Scale Invariant Feature Transform [Lowe 2004]</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824" name="Google Shape;824;p7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SIFT</a:t>
            </a:r>
            <a:endParaRPr/>
          </a:p>
        </p:txBody>
      </p:sp>
      <p:pic>
        <p:nvPicPr>
          <p:cNvPr id="825" name="Google Shape;825;p74"/>
          <p:cNvPicPr preferRelativeResize="0"/>
          <p:nvPr/>
        </p:nvPicPr>
        <p:blipFill rotWithShape="1">
          <a:blip r:embed="rId3">
            <a:alphaModFix/>
          </a:blip>
          <a:srcRect b="0" l="0" r="0" t="0"/>
          <a:stretch/>
        </p:blipFill>
        <p:spPr>
          <a:xfrm>
            <a:off x="65371" y="2034183"/>
            <a:ext cx="3152775" cy="2162175"/>
          </a:xfrm>
          <a:prstGeom prst="rect">
            <a:avLst/>
          </a:prstGeom>
          <a:noFill/>
          <a:ln>
            <a:noFill/>
          </a:ln>
        </p:spPr>
      </p:pic>
      <p:pic>
        <p:nvPicPr>
          <p:cNvPr id="826" name="Google Shape;826;p74"/>
          <p:cNvPicPr preferRelativeResize="0"/>
          <p:nvPr/>
        </p:nvPicPr>
        <p:blipFill rotWithShape="1">
          <a:blip r:embed="rId4">
            <a:alphaModFix/>
          </a:blip>
          <a:srcRect b="0" l="0" r="0" t="0"/>
          <a:stretch/>
        </p:blipFill>
        <p:spPr>
          <a:xfrm>
            <a:off x="3191093" y="2170131"/>
            <a:ext cx="2701634" cy="2026226"/>
          </a:xfrm>
          <a:prstGeom prst="rect">
            <a:avLst/>
          </a:prstGeom>
          <a:noFill/>
          <a:ln>
            <a:noFill/>
          </a:ln>
        </p:spPr>
      </p:pic>
      <p:pic>
        <p:nvPicPr>
          <p:cNvPr id="827" name="Google Shape;827;p74"/>
          <p:cNvPicPr preferRelativeResize="0"/>
          <p:nvPr/>
        </p:nvPicPr>
        <p:blipFill rotWithShape="1">
          <a:blip r:embed="rId5">
            <a:alphaModFix/>
          </a:blip>
          <a:srcRect b="0" l="0" r="0" t="0"/>
          <a:stretch/>
        </p:blipFill>
        <p:spPr>
          <a:xfrm>
            <a:off x="5971744" y="2119746"/>
            <a:ext cx="2701634" cy="2026226"/>
          </a:xfrm>
          <a:prstGeom prst="rect">
            <a:avLst/>
          </a:prstGeom>
          <a:noFill/>
          <a:ln>
            <a:noFill/>
          </a:ln>
        </p:spPr>
      </p:pic>
      <p:pic>
        <p:nvPicPr>
          <p:cNvPr id="828" name="Google Shape;828;p74"/>
          <p:cNvPicPr preferRelativeResize="0"/>
          <p:nvPr/>
        </p:nvPicPr>
        <p:blipFill rotWithShape="1">
          <a:blip r:embed="rId6">
            <a:alphaModFix/>
          </a:blip>
          <a:srcRect b="0" l="0" r="0" t="0"/>
          <a:stretch/>
        </p:blipFill>
        <p:spPr>
          <a:xfrm>
            <a:off x="5971744" y="42918"/>
            <a:ext cx="2701634" cy="20262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7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Scale Invariant Feature Transform</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834" name="Google Shape;834;p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SIFT</a:t>
            </a:r>
            <a:endParaRPr/>
          </a:p>
        </p:txBody>
      </p:sp>
      <p:pic>
        <p:nvPicPr>
          <p:cNvPr id="835" name="Google Shape;835;p75"/>
          <p:cNvPicPr preferRelativeResize="0"/>
          <p:nvPr/>
        </p:nvPicPr>
        <p:blipFill rotWithShape="1">
          <a:blip r:embed="rId3">
            <a:alphaModFix/>
          </a:blip>
          <a:srcRect b="0" l="0" r="0" t="0"/>
          <a:stretch/>
        </p:blipFill>
        <p:spPr>
          <a:xfrm>
            <a:off x="1572705" y="1796625"/>
            <a:ext cx="3300631" cy="28360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7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80000"/>
              </a:lnSpc>
              <a:spcBef>
                <a:spcPts val="0"/>
              </a:spcBef>
              <a:spcAft>
                <a:spcPts val="0"/>
              </a:spcAft>
              <a:buClr>
                <a:srgbClr val="323F4F"/>
              </a:buClr>
              <a:buSzPts val="2100"/>
              <a:buFont typeface="Noto Sans Symbols"/>
              <a:buChar char="❑"/>
            </a:pPr>
            <a:r>
              <a:rPr lang="en"/>
              <a:t> Multi-view triangulation</a:t>
            </a:r>
            <a:endParaRPr/>
          </a:p>
          <a:p>
            <a:pPr indent="0" lvl="0" marL="0" rtl="0" algn="l">
              <a:lnSpc>
                <a:spcPct val="80000"/>
              </a:lnSpc>
              <a:spcBef>
                <a:spcPts val="800"/>
              </a:spcBef>
              <a:spcAft>
                <a:spcPts val="0"/>
              </a:spcAft>
              <a:buClr>
                <a:srgbClr val="323F4F"/>
              </a:buClr>
              <a:buSzPts val="2100"/>
              <a:buNone/>
            </a:pPr>
            <a:r>
              <a:t/>
            </a:r>
            <a:endParaRPr/>
          </a:p>
          <a:p>
            <a:pPr indent="-177800" lvl="1" marL="520700" rtl="0" algn="l">
              <a:lnSpc>
                <a:spcPct val="80000"/>
              </a:lnSpc>
              <a:spcBef>
                <a:spcPts val="400"/>
              </a:spcBef>
              <a:spcAft>
                <a:spcPts val="0"/>
              </a:spcAft>
              <a:buClr>
                <a:schemeClr val="dk1"/>
              </a:buClr>
              <a:buSzPts val="1800"/>
              <a:buChar char="•"/>
            </a:pPr>
            <a:r>
              <a:rPr lang="en"/>
              <a:t>Triangulate with two views</a:t>
            </a:r>
            <a:endParaRPr/>
          </a:p>
          <a:p>
            <a:pPr indent="-63500" lvl="1" marL="520700" rtl="0" algn="l">
              <a:lnSpc>
                <a:spcPct val="80000"/>
              </a:lnSpc>
              <a:spcBef>
                <a:spcPts val="400"/>
              </a:spcBef>
              <a:spcAft>
                <a:spcPts val="0"/>
              </a:spcAft>
              <a:buClr>
                <a:schemeClr val="dk1"/>
              </a:buClr>
              <a:buSzPts val="1800"/>
              <a:buNone/>
            </a:pPr>
            <a:r>
              <a:t/>
            </a:r>
            <a:endParaRPr/>
          </a:p>
          <a:p>
            <a:pPr indent="-177800" lvl="1" marL="520700" rtl="0" algn="l">
              <a:lnSpc>
                <a:spcPct val="80000"/>
              </a:lnSpc>
              <a:spcBef>
                <a:spcPts val="400"/>
              </a:spcBef>
              <a:spcAft>
                <a:spcPts val="0"/>
              </a:spcAft>
              <a:buClr>
                <a:schemeClr val="dk1"/>
              </a:buClr>
              <a:buSzPts val="1800"/>
              <a:buChar char="•"/>
            </a:pPr>
            <a:r>
              <a:rPr lang="en"/>
              <a:t>Transfer points to common reference</a:t>
            </a:r>
            <a:endParaRPr/>
          </a:p>
          <a:p>
            <a:pPr indent="0" lvl="1" marL="342900" rtl="0" algn="l">
              <a:lnSpc>
                <a:spcPct val="80000"/>
              </a:lnSpc>
              <a:spcBef>
                <a:spcPts val="400"/>
              </a:spcBef>
              <a:spcAft>
                <a:spcPts val="0"/>
              </a:spcAft>
              <a:buClr>
                <a:schemeClr val="dk1"/>
              </a:buClr>
              <a:buSzPts val="1800"/>
              <a:buNone/>
            </a:pPr>
            <a:r>
              <a:t/>
            </a:r>
            <a:endParaRPr/>
          </a:p>
          <a:p>
            <a:pPr indent="-177800" lvl="1" marL="520700" rtl="0" algn="l">
              <a:lnSpc>
                <a:spcPct val="80000"/>
              </a:lnSpc>
              <a:spcBef>
                <a:spcPts val="400"/>
              </a:spcBef>
              <a:spcAft>
                <a:spcPts val="0"/>
              </a:spcAft>
              <a:buClr>
                <a:schemeClr val="dk1"/>
              </a:buClr>
              <a:buSzPts val="1800"/>
              <a:buChar char="•"/>
            </a:pPr>
            <a:r>
              <a:rPr lang="en"/>
              <a:t>Minimize triangulation error – Bundle adjustment</a:t>
            </a:r>
            <a:endParaRPr/>
          </a:p>
          <a:p>
            <a:pPr indent="0" lvl="1" marL="342900" rtl="0" algn="l">
              <a:lnSpc>
                <a:spcPct val="80000"/>
              </a:lnSpc>
              <a:spcBef>
                <a:spcPts val="400"/>
              </a:spcBef>
              <a:spcAft>
                <a:spcPts val="0"/>
              </a:spcAft>
              <a:buClr>
                <a:schemeClr val="dk1"/>
              </a:buClr>
              <a:buSzPts val="1800"/>
              <a:buNone/>
            </a:pPr>
            <a:r>
              <a:t/>
            </a:r>
            <a:endParaRPr/>
          </a:p>
          <a:p>
            <a:pPr indent="-177800" lvl="1" marL="520700" rtl="0" algn="l">
              <a:lnSpc>
                <a:spcPct val="80000"/>
              </a:lnSpc>
              <a:spcBef>
                <a:spcPts val="400"/>
              </a:spcBef>
              <a:spcAft>
                <a:spcPts val="0"/>
              </a:spcAft>
              <a:buClr>
                <a:schemeClr val="dk1"/>
              </a:buClr>
              <a:buSzPts val="1800"/>
              <a:buChar char="•"/>
            </a:pPr>
            <a:r>
              <a:rPr lang="en"/>
              <a:t>Sparse 3D points</a:t>
            </a:r>
            <a:endParaRPr/>
          </a:p>
          <a:p>
            <a:pPr indent="-63500" lvl="1" marL="520700" rtl="0" algn="l">
              <a:lnSpc>
                <a:spcPct val="80000"/>
              </a:lnSpc>
              <a:spcBef>
                <a:spcPts val="400"/>
              </a:spcBef>
              <a:spcAft>
                <a:spcPts val="0"/>
              </a:spcAft>
              <a:buClr>
                <a:schemeClr val="dk1"/>
              </a:buClr>
              <a:buSzPts val="1800"/>
              <a:buNone/>
            </a:pPr>
            <a:r>
              <a:t/>
            </a:r>
            <a:endParaRPr/>
          </a:p>
          <a:p>
            <a:pPr indent="-177800" lvl="1" marL="520700" rtl="0" algn="l">
              <a:lnSpc>
                <a:spcPct val="80000"/>
              </a:lnSpc>
              <a:spcBef>
                <a:spcPts val="400"/>
              </a:spcBef>
              <a:spcAft>
                <a:spcPts val="0"/>
              </a:spcAft>
              <a:buClr>
                <a:schemeClr val="dk1"/>
              </a:buClr>
              <a:buSzPts val="1800"/>
              <a:buChar char="•"/>
            </a:pPr>
            <a:r>
              <a:rPr lang="en"/>
              <a:t>Compute dense 3D points</a:t>
            </a:r>
            <a:endParaRPr/>
          </a:p>
          <a:p>
            <a:pPr indent="-38100" lvl="0" marL="177800" rtl="0" algn="l">
              <a:lnSpc>
                <a:spcPct val="80000"/>
              </a:lnSpc>
              <a:spcBef>
                <a:spcPts val="800"/>
              </a:spcBef>
              <a:spcAft>
                <a:spcPts val="0"/>
              </a:spcAft>
              <a:buClr>
                <a:srgbClr val="323F4F"/>
              </a:buClr>
              <a:buSzPts val="2100"/>
              <a:buFont typeface="Noto Sans Symbols"/>
              <a:buNone/>
            </a:pPr>
            <a:r>
              <a:t/>
            </a:r>
            <a:endParaRPr/>
          </a:p>
          <a:p>
            <a:pPr indent="-38100" lvl="0" marL="177800" rtl="0" algn="l">
              <a:lnSpc>
                <a:spcPct val="80000"/>
              </a:lnSpc>
              <a:spcBef>
                <a:spcPts val="800"/>
              </a:spcBef>
              <a:spcAft>
                <a:spcPts val="0"/>
              </a:spcAft>
              <a:buClr>
                <a:srgbClr val="323F4F"/>
              </a:buClr>
              <a:buSzPts val="2100"/>
              <a:buFont typeface="Noto Sans Symbols"/>
              <a:buNone/>
            </a:pPr>
            <a:r>
              <a:t/>
            </a:r>
            <a:endParaRPr/>
          </a:p>
          <a:p>
            <a:pPr indent="-38100" lvl="0" marL="177800" rtl="0" algn="l">
              <a:lnSpc>
                <a:spcPct val="80000"/>
              </a:lnSpc>
              <a:spcBef>
                <a:spcPts val="800"/>
              </a:spcBef>
              <a:spcAft>
                <a:spcPts val="0"/>
              </a:spcAft>
              <a:buClr>
                <a:srgbClr val="323F4F"/>
              </a:buClr>
              <a:buSzPts val="2100"/>
              <a:buFont typeface="Noto Sans Symbols"/>
              <a:buNone/>
            </a:pPr>
            <a:r>
              <a:t/>
            </a:r>
            <a:endParaRPr/>
          </a:p>
          <a:p>
            <a:pPr indent="0" lvl="0" marL="0" rtl="0" algn="l">
              <a:lnSpc>
                <a:spcPct val="80000"/>
              </a:lnSpc>
              <a:spcBef>
                <a:spcPts val="800"/>
              </a:spcBef>
              <a:spcAft>
                <a:spcPts val="0"/>
              </a:spcAft>
              <a:buClr>
                <a:srgbClr val="323F4F"/>
              </a:buClr>
              <a:buSzPts val="2100"/>
              <a:buNone/>
            </a:pPr>
            <a:r>
              <a:t/>
            </a:r>
            <a:endParaRPr/>
          </a:p>
          <a:p>
            <a:pPr indent="-63500" lvl="1" marL="520700" rtl="0" algn="l">
              <a:lnSpc>
                <a:spcPct val="80000"/>
              </a:lnSpc>
              <a:spcBef>
                <a:spcPts val="400"/>
              </a:spcBef>
              <a:spcAft>
                <a:spcPts val="0"/>
              </a:spcAft>
              <a:buClr>
                <a:schemeClr val="dk1"/>
              </a:buClr>
              <a:buSzPts val="1800"/>
              <a:buNone/>
            </a:pPr>
            <a:r>
              <a:t/>
            </a:r>
            <a:endParaRPr/>
          </a:p>
          <a:p>
            <a:pPr indent="0" lvl="1" marL="342900" rtl="0" algn="l">
              <a:lnSpc>
                <a:spcPct val="80000"/>
              </a:lnSpc>
              <a:spcBef>
                <a:spcPts val="400"/>
              </a:spcBef>
              <a:spcAft>
                <a:spcPts val="0"/>
              </a:spcAft>
              <a:buClr>
                <a:schemeClr val="dk1"/>
              </a:buClr>
              <a:buSzPts val="1800"/>
              <a:buNone/>
            </a:pPr>
            <a:r>
              <a:t/>
            </a:r>
            <a:endParaRPr/>
          </a:p>
        </p:txBody>
      </p:sp>
      <p:sp>
        <p:nvSpPr>
          <p:cNvPr id="841" name="Google Shape;841;p7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Structure-from-Motion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p7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Compute relative pose</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847" name="Google Shape;847;p7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Structure-from-Motion</a:t>
            </a:r>
            <a:endParaRPr/>
          </a:p>
        </p:txBody>
      </p:sp>
      <p:pic>
        <p:nvPicPr>
          <p:cNvPr descr="\left[I \, \quad \boldsymbol{0} \right]" id="848" name="Google Shape;848;p77" title="MathEquation,#000000"/>
          <p:cNvPicPr preferRelativeResize="0"/>
          <p:nvPr/>
        </p:nvPicPr>
        <p:blipFill>
          <a:blip r:embed="rId3">
            <a:alphaModFix/>
          </a:blip>
          <a:stretch>
            <a:fillRect/>
          </a:stretch>
        </p:blipFill>
        <p:spPr>
          <a:xfrm>
            <a:off x="1228625" y="3707050"/>
            <a:ext cx="750454" cy="330200"/>
          </a:xfrm>
          <a:prstGeom prst="rect">
            <a:avLst/>
          </a:prstGeom>
          <a:noFill/>
          <a:ln>
            <a:noFill/>
          </a:ln>
        </p:spPr>
      </p:pic>
      <p:pic>
        <p:nvPicPr>
          <p:cNvPr descr="\left[R\, \quad \mathbf{t} \right]" id="849" name="Google Shape;849;p77" title="MathEquation,#000000"/>
          <p:cNvPicPr preferRelativeResize="0"/>
          <p:nvPr/>
        </p:nvPicPr>
        <p:blipFill>
          <a:blip r:embed="rId4">
            <a:alphaModFix/>
          </a:blip>
          <a:stretch>
            <a:fillRect/>
          </a:stretch>
        </p:blipFill>
        <p:spPr>
          <a:xfrm>
            <a:off x="5415825" y="3777650"/>
            <a:ext cx="783858" cy="330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Multi-view triangulation</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63500" lvl="1" marL="520700" rtl="0" algn="l">
              <a:lnSpc>
                <a:spcPct val="90000"/>
              </a:lnSpc>
              <a:spcBef>
                <a:spcPts val="400"/>
              </a:spcBef>
              <a:spcAft>
                <a:spcPts val="0"/>
              </a:spcAft>
              <a:buClr>
                <a:schemeClr val="dk1"/>
              </a:buClr>
              <a:buSzPts val="1800"/>
              <a:buNone/>
            </a:pPr>
            <a:r>
              <a:t/>
            </a:r>
            <a:endParaRPr/>
          </a:p>
          <a:p>
            <a:pPr indent="0" lvl="1" marL="342900" rtl="0" algn="l">
              <a:lnSpc>
                <a:spcPct val="90000"/>
              </a:lnSpc>
              <a:spcBef>
                <a:spcPts val="400"/>
              </a:spcBef>
              <a:spcAft>
                <a:spcPts val="0"/>
              </a:spcAft>
              <a:buClr>
                <a:schemeClr val="dk1"/>
              </a:buClr>
              <a:buSzPts val="1800"/>
              <a:buNone/>
            </a:pPr>
            <a:r>
              <a:t/>
            </a:r>
            <a:endParaRPr/>
          </a:p>
        </p:txBody>
      </p:sp>
      <p:sp>
        <p:nvSpPr>
          <p:cNvPr id="855" name="Google Shape;855;p7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Structure-from-Motion</a:t>
            </a:r>
            <a:endParaRPr/>
          </a:p>
        </p:txBody>
      </p:sp>
      <p:pic>
        <p:nvPicPr>
          <p:cNvPr id="856" name="Google Shape;856;p78"/>
          <p:cNvPicPr preferRelativeResize="0"/>
          <p:nvPr/>
        </p:nvPicPr>
        <p:blipFill rotWithShape="1">
          <a:blip r:embed="rId3">
            <a:alphaModFix/>
          </a:blip>
          <a:srcRect b="0" l="0" r="0" t="0"/>
          <a:stretch/>
        </p:blipFill>
        <p:spPr>
          <a:xfrm>
            <a:off x="2554431" y="1654749"/>
            <a:ext cx="4199661" cy="2760450"/>
          </a:xfrm>
          <a:prstGeom prst="rect">
            <a:avLst/>
          </a:prstGeom>
          <a:noFill/>
          <a:ln>
            <a:noFill/>
          </a:ln>
        </p:spPr>
      </p:pic>
      <p:sp>
        <p:nvSpPr>
          <p:cNvPr id="857" name="Google Shape;857;p78"/>
          <p:cNvSpPr txBox="1"/>
          <p:nvPr/>
        </p:nvSpPr>
        <p:spPr>
          <a:xfrm>
            <a:off x="3938155" y="4707082"/>
            <a:ext cx="15816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Source: Vadim Indelman, ANPL</a:t>
            </a:r>
            <a:endParaRPr sz="1100"/>
          </a:p>
        </p:txBody>
      </p:sp>
      <p:cxnSp>
        <p:nvCxnSpPr>
          <p:cNvPr id="858" name="Google Shape;858;p78"/>
          <p:cNvCxnSpPr/>
          <p:nvPr/>
        </p:nvCxnSpPr>
        <p:spPr>
          <a:xfrm flipH="1" rot="10800000">
            <a:off x="2774373" y="2535371"/>
            <a:ext cx="706500" cy="465600"/>
          </a:xfrm>
          <a:prstGeom prst="straightConnector1">
            <a:avLst/>
          </a:prstGeom>
          <a:noFill/>
          <a:ln cap="flat" cmpd="sng" w="9525">
            <a:solidFill>
              <a:schemeClr val="accent1"/>
            </a:solidFill>
            <a:prstDash val="solid"/>
            <a:miter lim="800000"/>
            <a:headEnd len="sm" w="sm" type="none"/>
            <a:tailEnd len="sm" w="sm" type="none"/>
          </a:ln>
        </p:spPr>
      </p:cxnSp>
      <p:cxnSp>
        <p:nvCxnSpPr>
          <p:cNvPr id="859" name="Google Shape;859;p78"/>
          <p:cNvCxnSpPr/>
          <p:nvPr/>
        </p:nvCxnSpPr>
        <p:spPr>
          <a:xfrm flipH="1" rot="10800000">
            <a:off x="3667991" y="1654909"/>
            <a:ext cx="1060800" cy="73500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3D Visual Cues</a:t>
            </a:r>
            <a:endParaRPr/>
          </a:p>
        </p:txBody>
      </p:sp>
      <p:sp>
        <p:nvSpPr>
          <p:cNvPr id="865" name="Google Shape;865;p7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p:txBody>
      </p:sp>
      <p:pic>
        <p:nvPicPr>
          <p:cNvPr id="866" name="Google Shape;866;p79"/>
          <p:cNvPicPr preferRelativeResize="0"/>
          <p:nvPr/>
        </p:nvPicPr>
        <p:blipFill rotWithShape="1">
          <a:blip r:embed="rId3">
            <a:alphaModFix/>
          </a:blip>
          <a:srcRect b="0" l="0" r="0" t="0"/>
          <a:stretch/>
        </p:blipFill>
        <p:spPr>
          <a:xfrm>
            <a:off x="526197" y="1109371"/>
            <a:ext cx="4598231" cy="3390429"/>
          </a:xfrm>
          <a:prstGeom prst="rect">
            <a:avLst/>
          </a:prstGeom>
          <a:noFill/>
          <a:ln>
            <a:noFill/>
          </a:ln>
        </p:spPr>
      </p:pic>
      <p:sp>
        <p:nvSpPr>
          <p:cNvPr id="867" name="Google Shape;867;p79"/>
          <p:cNvSpPr txBox="1"/>
          <p:nvPr/>
        </p:nvSpPr>
        <p:spPr>
          <a:xfrm>
            <a:off x="544798" y="4499801"/>
            <a:ext cx="5104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Willem van de Velde the Elder</a:t>
            </a:r>
            <a:r>
              <a:rPr lang="en" sz="1400">
                <a:solidFill>
                  <a:schemeClr val="dk1"/>
                </a:solidFill>
                <a:latin typeface="Calibri"/>
                <a:ea typeface="Calibri"/>
                <a:cs typeface="Calibri"/>
                <a:sym typeface="Calibri"/>
              </a:rPr>
              <a:t>'s The Capture of the Royal Prince during the </a:t>
            </a:r>
            <a:r>
              <a:rPr lang="en" sz="1400" u="sng">
                <a:solidFill>
                  <a:schemeClr val="dk1"/>
                </a:solidFill>
                <a:latin typeface="Calibri"/>
                <a:ea typeface="Calibri"/>
                <a:cs typeface="Calibri"/>
                <a:sym typeface="Calibri"/>
                <a:hlinkClick r:id="rId5">
                  <a:extLst>
                    <a:ext uri="{A12FA001-AC4F-418D-AE19-62706E023703}">
                      <ahyp:hlinkClr val="tx"/>
                    </a:ext>
                  </a:extLst>
                </a:hlinkClick>
              </a:rPr>
              <a:t>Four Days' Battle</a:t>
            </a:r>
            <a:r>
              <a:rPr lang="en" sz="1400">
                <a:solidFill>
                  <a:schemeClr val="dk1"/>
                </a:solidFill>
                <a:latin typeface="Calibri"/>
                <a:ea typeface="Calibri"/>
                <a:cs typeface="Calibri"/>
                <a:sym typeface="Calibri"/>
              </a:rPr>
              <a:t> (1666)</a:t>
            </a:r>
            <a:endParaRPr sz="1100"/>
          </a:p>
        </p:txBody>
      </p:sp>
      <p:sp>
        <p:nvSpPr>
          <p:cNvPr id="868" name="Google Shape;868;p79"/>
          <p:cNvSpPr txBox="1"/>
          <p:nvPr/>
        </p:nvSpPr>
        <p:spPr>
          <a:xfrm>
            <a:off x="5680250" y="908675"/>
            <a:ext cx="2776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Find 4 different depth/shape cues</a:t>
            </a:r>
            <a:endParaRPr sz="1100"/>
          </a:p>
        </p:txBody>
      </p:sp>
      <p:pic>
        <p:nvPicPr>
          <p:cNvPr id="869" name="Google Shape;869;p79"/>
          <p:cNvPicPr preferRelativeResize="0"/>
          <p:nvPr/>
        </p:nvPicPr>
        <p:blipFill rotWithShape="1">
          <a:blip r:embed="rId6">
            <a:alphaModFix/>
          </a:blip>
          <a:srcRect b="0" l="0" r="0" t="0"/>
          <a:stretch/>
        </p:blipFill>
        <p:spPr>
          <a:xfrm>
            <a:off x="5732800" y="1206370"/>
            <a:ext cx="2372711" cy="35358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8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 Unsupervised Learning</a:t>
            </a:r>
            <a:endParaRPr/>
          </a:p>
        </p:txBody>
      </p:sp>
      <p:sp>
        <p:nvSpPr>
          <p:cNvPr id="875" name="Google Shape;875;p8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876" name="Google Shape;876;p80"/>
          <p:cNvPicPr preferRelativeResize="0"/>
          <p:nvPr/>
        </p:nvPicPr>
        <p:blipFill>
          <a:blip r:embed="rId3">
            <a:alphaModFix/>
          </a:blip>
          <a:stretch>
            <a:fillRect/>
          </a:stretch>
        </p:blipFill>
        <p:spPr>
          <a:xfrm>
            <a:off x="1245325" y="1071425"/>
            <a:ext cx="6060476" cy="3858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More problems</a:t>
            </a:r>
            <a:endParaRPr/>
          </a:p>
        </p:txBody>
      </p:sp>
      <p:sp>
        <p:nvSpPr>
          <p:cNvPr id="882" name="Google Shape;882;p8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2D Image Homography</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en"/>
              <a:t>3D - 3D Registration problem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F3864"/>
              </a:buClr>
              <a:buSzPts val="3300"/>
              <a:buFont typeface="Calibri"/>
              <a:buNone/>
            </a:pPr>
            <a:r>
              <a:rPr lang="en"/>
              <a:t>Devices for Depth</a:t>
            </a:r>
            <a:endParaRPr/>
          </a:p>
        </p:txBody>
      </p:sp>
      <p:sp>
        <p:nvSpPr>
          <p:cNvPr id="888" name="Google Shape;888;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rgbClr val="323F4F"/>
              </a:buClr>
              <a:buSzPts val="2100"/>
              <a:buFont typeface="Noto Sans Symbols"/>
              <a:buChar char="❑"/>
            </a:pPr>
            <a:r>
              <a:rPr lang="en"/>
              <a:t> Depth sensors</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38100" lvl="0" marL="177800" rtl="0" algn="l">
              <a:lnSpc>
                <a:spcPct val="90000"/>
              </a:lnSpc>
              <a:spcBef>
                <a:spcPts val="800"/>
              </a:spcBef>
              <a:spcAft>
                <a:spcPts val="0"/>
              </a:spcAft>
              <a:buClr>
                <a:srgbClr val="323F4F"/>
              </a:buClr>
              <a:buSzPts val="2100"/>
              <a:buFont typeface="Noto Sans Symbols"/>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a:p>
            <a:pPr indent="0" lvl="0" marL="0" rtl="0" algn="l">
              <a:lnSpc>
                <a:spcPct val="90000"/>
              </a:lnSpc>
              <a:spcBef>
                <a:spcPts val="800"/>
              </a:spcBef>
              <a:spcAft>
                <a:spcPts val="0"/>
              </a:spcAft>
              <a:buClr>
                <a:srgbClr val="323F4F"/>
              </a:buClr>
              <a:buSzPts val="2100"/>
              <a:buNone/>
            </a:pPr>
            <a:r>
              <a:t/>
            </a:r>
            <a:endParaRPr/>
          </a:p>
        </p:txBody>
      </p:sp>
      <p:pic>
        <p:nvPicPr>
          <p:cNvPr id="889" name="Google Shape;889;p82"/>
          <p:cNvPicPr preferRelativeResize="0"/>
          <p:nvPr/>
        </p:nvPicPr>
        <p:blipFill rotWithShape="1">
          <a:blip r:embed="rId3">
            <a:alphaModFix/>
          </a:blip>
          <a:srcRect b="0" l="46065" r="0" t="0"/>
          <a:stretch/>
        </p:blipFill>
        <p:spPr>
          <a:xfrm>
            <a:off x="3081749" y="1268044"/>
            <a:ext cx="2990540" cy="1732739"/>
          </a:xfrm>
          <a:prstGeom prst="rect">
            <a:avLst/>
          </a:prstGeom>
          <a:noFill/>
          <a:ln>
            <a:noFill/>
          </a:ln>
        </p:spPr>
      </p:pic>
      <p:pic>
        <p:nvPicPr>
          <p:cNvPr id="890" name="Google Shape;890;p82"/>
          <p:cNvPicPr preferRelativeResize="0"/>
          <p:nvPr/>
        </p:nvPicPr>
        <p:blipFill rotWithShape="1">
          <a:blip r:embed="rId4">
            <a:alphaModFix/>
          </a:blip>
          <a:srcRect b="0" l="0" r="0" t="0"/>
          <a:stretch/>
        </p:blipFill>
        <p:spPr>
          <a:xfrm>
            <a:off x="628643" y="1922919"/>
            <a:ext cx="2365245" cy="1583686"/>
          </a:xfrm>
          <a:prstGeom prst="rect">
            <a:avLst/>
          </a:prstGeom>
          <a:noFill/>
          <a:ln>
            <a:noFill/>
          </a:ln>
        </p:spPr>
      </p:pic>
      <p:pic>
        <p:nvPicPr>
          <p:cNvPr id="891" name="Google Shape;891;p82"/>
          <p:cNvPicPr preferRelativeResize="0"/>
          <p:nvPr/>
        </p:nvPicPr>
        <p:blipFill rotWithShape="1">
          <a:blip r:embed="rId5">
            <a:alphaModFix/>
          </a:blip>
          <a:srcRect b="0" l="0" r="0" t="0"/>
          <a:stretch/>
        </p:blipFill>
        <p:spPr>
          <a:xfrm>
            <a:off x="2308093" y="3189386"/>
            <a:ext cx="2815651" cy="1583804"/>
          </a:xfrm>
          <a:prstGeom prst="rect">
            <a:avLst/>
          </a:prstGeom>
          <a:noFill/>
          <a:ln>
            <a:noFill/>
          </a:ln>
        </p:spPr>
      </p:pic>
      <p:pic>
        <p:nvPicPr>
          <p:cNvPr id="892" name="Google Shape;892;p82"/>
          <p:cNvPicPr preferRelativeResize="0"/>
          <p:nvPr/>
        </p:nvPicPr>
        <p:blipFill>
          <a:blip r:embed="rId6">
            <a:alphaModFix/>
          </a:blip>
          <a:stretch>
            <a:fillRect/>
          </a:stretch>
        </p:blipFill>
        <p:spPr>
          <a:xfrm flipH="1">
            <a:off x="6036607" y="2456325"/>
            <a:ext cx="1447000" cy="2491600"/>
          </a:xfrm>
          <a:prstGeom prst="rect">
            <a:avLst/>
          </a:prstGeom>
          <a:noFill/>
          <a:ln>
            <a:noFill/>
          </a:ln>
        </p:spPr>
      </p:pic>
      <p:pic>
        <p:nvPicPr>
          <p:cNvPr id="893" name="Google Shape;893;p82"/>
          <p:cNvPicPr preferRelativeResize="0"/>
          <p:nvPr/>
        </p:nvPicPr>
        <p:blipFill>
          <a:blip r:embed="rId7">
            <a:alphaModFix/>
          </a:blip>
          <a:stretch>
            <a:fillRect/>
          </a:stretch>
        </p:blipFill>
        <p:spPr>
          <a:xfrm>
            <a:off x="6160150" y="1136525"/>
            <a:ext cx="2682676" cy="1435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 Bokeh effect</a:t>
            </a:r>
            <a:endParaRPr/>
          </a:p>
        </p:txBody>
      </p:sp>
      <p:sp>
        <p:nvSpPr>
          <p:cNvPr id="899" name="Google Shape;899;p8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Selective blur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Mobile phones:</a:t>
            </a:r>
            <a:endParaRPr/>
          </a:p>
          <a:p>
            <a:pPr indent="0" lvl="0" marL="0" rtl="0" algn="l">
              <a:spcBef>
                <a:spcPts val="800"/>
              </a:spcBef>
              <a:spcAft>
                <a:spcPts val="0"/>
              </a:spcAft>
              <a:buNone/>
            </a:pPr>
            <a:r>
              <a:rPr b="1" lang="en"/>
              <a:t>Artificially done by depth</a:t>
            </a:r>
            <a:endParaRPr b="1"/>
          </a:p>
          <a:p>
            <a:pPr indent="0" lvl="0" marL="0" rtl="0" algn="l">
              <a:spcBef>
                <a:spcPts val="800"/>
              </a:spcBef>
              <a:spcAft>
                <a:spcPts val="0"/>
              </a:spcAft>
              <a:buNone/>
            </a:pPr>
            <a:r>
              <a:rPr b="1" lang="en"/>
              <a:t>prediction</a:t>
            </a:r>
            <a:endParaRPr b="1"/>
          </a:p>
        </p:txBody>
      </p:sp>
      <p:pic>
        <p:nvPicPr>
          <p:cNvPr id="900" name="Google Shape;900;p83"/>
          <p:cNvPicPr preferRelativeResize="0"/>
          <p:nvPr/>
        </p:nvPicPr>
        <p:blipFill>
          <a:blip r:embed="rId3">
            <a:alphaModFix/>
          </a:blip>
          <a:stretch>
            <a:fillRect/>
          </a:stretch>
        </p:blipFill>
        <p:spPr>
          <a:xfrm>
            <a:off x="5852375" y="1268050"/>
            <a:ext cx="2904675" cy="2904675"/>
          </a:xfrm>
          <a:prstGeom prst="rect">
            <a:avLst/>
          </a:prstGeom>
          <a:noFill/>
          <a:ln>
            <a:noFill/>
          </a:ln>
        </p:spPr>
      </p:pic>
      <p:pic>
        <p:nvPicPr>
          <p:cNvPr id="901" name="Google Shape;901;p83"/>
          <p:cNvPicPr preferRelativeResize="0"/>
          <p:nvPr/>
        </p:nvPicPr>
        <p:blipFill>
          <a:blip r:embed="rId4">
            <a:alphaModFix/>
          </a:blip>
          <a:stretch>
            <a:fillRect/>
          </a:stretch>
        </p:blipFill>
        <p:spPr>
          <a:xfrm>
            <a:off x="3691975" y="1268050"/>
            <a:ext cx="2029249" cy="306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Graphics and 3D Vision</a:t>
            </a:r>
            <a:endParaRPr/>
          </a:p>
        </p:txBody>
      </p:sp>
      <p:sp>
        <p:nvSpPr>
          <p:cNvPr id="250" name="Google Shape;25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a 3D shapes and motion, construct realistic images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Given images, infer the motion and shapes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 Mapping and Robotics </a:t>
            </a:r>
            <a:endParaRPr/>
          </a:p>
        </p:txBody>
      </p:sp>
      <p:sp>
        <p:nvSpPr>
          <p:cNvPr id="907" name="Google Shape;907;p8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Problem:</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Find motion and depth</a:t>
            </a:r>
            <a:endParaRPr/>
          </a:p>
          <a:p>
            <a:pPr indent="0" lvl="0" marL="0" rtl="0" algn="l">
              <a:spcBef>
                <a:spcPts val="800"/>
              </a:spcBef>
              <a:spcAft>
                <a:spcPts val="0"/>
              </a:spcAft>
              <a:buNone/>
            </a:pPr>
            <a:r>
              <a:rPr b="1" lang="en"/>
              <a:t>Do it online and fast!</a:t>
            </a:r>
            <a:endParaRPr b="1"/>
          </a:p>
          <a:p>
            <a:pPr indent="0" lvl="0" marL="0" rtl="0" algn="l">
              <a:spcBef>
                <a:spcPts val="800"/>
              </a:spcBef>
              <a:spcAft>
                <a:spcPts val="0"/>
              </a:spcAft>
              <a:buNone/>
            </a:pPr>
            <a:r>
              <a:rPr b="1" lang="en"/>
              <a:t>SLAM</a:t>
            </a:r>
            <a:endParaRPr b="1"/>
          </a:p>
        </p:txBody>
      </p:sp>
      <p:pic>
        <p:nvPicPr>
          <p:cNvPr id="908" name="Google Shape;908;p84"/>
          <p:cNvPicPr preferRelativeResize="0"/>
          <p:nvPr/>
        </p:nvPicPr>
        <p:blipFill>
          <a:blip r:embed="rId3">
            <a:alphaModFix/>
          </a:blip>
          <a:stretch>
            <a:fillRect/>
          </a:stretch>
        </p:blipFill>
        <p:spPr>
          <a:xfrm>
            <a:off x="4328875" y="1369225"/>
            <a:ext cx="4091325" cy="3027575"/>
          </a:xfrm>
          <a:prstGeom prst="rect">
            <a:avLst/>
          </a:prstGeom>
          <a:noFill/>
          <a:ln>
            <a:noFill/>
          </a:ln>
        </p:spPr>
      </p:pic>
      <p:sp>
        <p:nvSpPr>
          <p:cNvPr id="909" name="Google Shape;909;p84"/>
          <p:cNvSpPr txBox="1"/>
          <p:nvPr/>
        </p:nvSpPr>
        <p:spPr>
          <a:xfrm>
            <a:off x="5576000" y="4332400"/>
            <a:ext cx="1586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NASA/JPL</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VR</a:t>
            </a:r>
            <a:endParaRPr/>
          </a:p>
        </p:txBody>
      </p:sp>
      <p:sp>
        <p:nvSpPr>
          <p:cNvPr id="915" name="Google Shape;915;p8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Problem:</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 Panoramic Image</a:t>
            </a:r>
            <a:endParaRPr/>
          </a:p>
        </p:txBody>
      </p:sp>
      <p:sp>
        <p:nvSpPr>
          <p:cNvPr id="921" name="Google Shape;921;p8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Application - Learning Segmentation</a:t>
            </a:r>
            <a:endParaRPr/>
          </a:p>
        </p:txBody>
      </p:sp>
      <p:sp>
        <p:nvSpPr>
          <p:cNvPr id="927" name="Google Shape;927;p8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software</a:t>
            </a:r>
            <a:endParaRPr/>
          </a:p>
        </p:txBody>
      </p:sp>
      <p:sp>
        <p:nvSpPr>
          <p:cNvPr id="933" name="Google Shape;933;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a:p>
            <a:pPr indent="0" lvl="0" marL="0" rtl="0" algn="l">
              <a:spcBef>
                <a:spcPts val="1600"/>
              </a:spcBef>
              <a:spcAft>
                <a:spcPts val="0"/>
              </a:spcAft>
              <a:buNone/>
            </a:pPr>
            <a:r>
              <a:rPr lang="en"/>
              <a:t>COLMAP</a:t>
            </a:r>
            <a:endParaRPr/>
          </a:p>
          <a:p>
            <a:pPr indent="0" lvl="0" marL="0" rtl="0" algn="l">
              <a:spcBef>
                <a:spcPts val="1600"/>
              </a:spcBef>
              <a:spcAft>
                <a:spcPts val="0"/>
              </a:spcAft>
              <a:buNone/>
            </a:pPr>
            <a:r>
              <a:rPr lang="en"/>
              <a:t>PIX4D</a:t>
            </a:r>
            <a:endParaRPr/>
          </a:p>
          <a:p>
            <a:pPr indent="0" lvl="0" marL="0" rtl="0" algn="l">
              <a:spcBef>
                <a:spcPts val="1600"/>
              </a:spcBef>
              <a:spcAft>
                <a:spcPts val="0"/>
              </a:spcAft>
              <a:buNone/>
            </a:pPr>
            <a:r>
              <a:rPr lang="en"/>
              <a:t>PhotoScan</a:t>
            </a:r>
            <a:endParaRPr/>
          </a:p>
          <a:p>
            <a:pPr indent="0" lvl="0" marL="0" rtl="0" algn="l">
              <a:spcBef>
                <a:spcPts val="1600"/>
              </a:spcBef>
              <a:spcAft>
                <a:spcPts val="0"/>
              </a:spcAft>
              <a:buNone/>
            </a:pPr>
            <a:r>
              <a:rPr lang="en"/>
              <a:t>OpenSfM</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Augmented/Virtual Reality</a:t>
            </a:r>
            <a:endParaRPr/>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40"/>
          <p:cNvPicPr preferRelativeResize="0"/>
          <p:nvPr/>
        </p:nvPicPr>
        <p:blipFill>
          <a:blip r:embed="rId3">
            <a:alphaModFix/>
          </a:blip>
          <a:stretch>
            <a:fillRect/>
          </a:stretch>
        </p:blipFill>
        <p:spPr>
          <a:xfrm>
            <a:off x="311700" y="1790104"/>
            <a:ext cx="3527949" cy="2347200"/>
          </a:xfrm>
          <a:prstGeom prst="rect">
            <a:avLst/>
          </a:prstGeom>
          <a:noFill/>
          <a:ln>
            <a:noFill/>
          </a:ln>
        </p:spPr>
      </p:pic>
      <p:pic>
        <p:nvPicPr>
          <p:cNvPr id="258" name="Google Shape;258;p40"/>
          <p:cNvPicPr preferRelativeResize="0"/>
          <p:nvPr/>
        </p:nvPicPr>
        <p:blipFill>
          <a:blip r:embed="rId4">
            <a:alphaModFix/>
          </a:blip>
          <a:stretch>
            <a:fillRect/>
          </a:stretch>
        </p:blipFill>
        <p:spPr>
          <a:xfrm>
            <a:off x="4063900" y="1746700"/>
            <a:ext cx="4598449" cy="243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Augmented Reality in Medicine</a:t>
            </a:r>
            <a:endParaRPr/>
          </a:p>
        </p:txBody>
      </p:sp>
      <p:sp>
        <p:nvSpPr>
          <p:cNvPr id="264" name="Google Shape;26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1" title="media1.mp4">
            <a:hlinkClick r:id="rId3"/>
          </p:cNvPr>
          <p:cNvPicPr preferRelativeResize="0"/>
          <p:nvPr/>
        </p:nvPicPr>
        <p:blipFill>
          <a:blip r:embed="rId4">
            <a:alphaModFix/>
          </a:blip>
          <a:stretch>
            <a:fillRect/>
          </a:stretch>
        </p:blipFill>
        <p:spPr>
          <a:xfrm>
            <a:off x="697800" y="1040538"/>
            <a:ext cx="4853700" cy="3640275"/>
          </a:xfrm>
          <a:prstGeom prst="rect">
            <a:avLst/>
          </a:prstGeom>
          <a:noFill/>
          <a:ln>
            <a:noFill/>
          </a:ln>
        </p:spPr>
      </p:pic>
      <p:sp>
        <p:nvSpPr>
          <p:cNvPr id="266" name="Google Shape;266;p41"/>
          <p:cNvSpPr txBox="1"/>
          <p:nvPr/>
        </p:nvSpPr>
        <p:spPr>
          <a:xfrm>
            <a:off x="5668075" y="4139575"/>
            <a:ext cx="1932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Adrien Bartoli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t/>
            </a:r>
            <a:endParaRPr/>
          </a:p>
        </p:txBody>
      </p:sp>
      <p:sp>
        <p:nvSpPr>
          <p:cNvPr id="272" name="Google Shape;272;p4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descr="This video demonstrates our end-to-end stereo Deep Neural Network (DNN). Our stereo DNN estimates depth from stereo images (left-right) end-to-end. No extra processing is used. It can be trained in unsupervised, semi-supervised and supervised modes from RGB and/or depth/LIDAR. The video shows our results and compares them to other approaches including monocular depth DNN. Our binary models can run on NVIDIA Jetson TX2, GTX1060, TitanX are released on Redtail's GitHub at: &#10;https://github.com/NVIDIA-Jetson/redtail&#10;&#10;This video accompanies our CVPR 2018 paper (workshop on autonomous driving): https://arxiv.org/abs/1803.09719&#10;&quot;On the Importance of Stereo for Accurate Depth Estimation: An Efﬁcient Semi-Supervised Deep Neural Network Approach&quot;, &#10;by N. Smolyanskiy, A. Kamenev, S. Birchfield.&#10;&#10;Abstract: We revisit the problem of visual depth estimation in the context of autonomous vehicles. Despite the progress on monocular depth estimation in recent years, we show that the gap between monocular and stereo depth accuracy remains large—a particularly relevant result due to the prevalent reliance upon monocular cameras by vehicles that are expected to be self-driving. We argue that the challenges of removing this gap are signiﬁcant, owing to fundamental limitations of monocular vision. As a result, we focus our efforts on depth estimation by stereo. We propose a novel semi-supervised learning approach to training a deep stereo neural network, along with a novel architecture containing a machine-learned argmax layer and a custom run-time (that will be shared publicly) that enables a smaller version of our stereo DNN to run on an embedded GPU. Competitive results are shown on the KITTI 2015 stereo dataset. We also evaluate the recent progress of stereo algorithms by measuring the impact upon accuracy of various design criteria, with some unexpected results." id="273" name="Google Shape;273;p42" title="NVStereoNet DNN">
            <a:hlinkClick r:id="rId3"/>
          </p:cNvPr>
          <p:cNvPicPr preferRelativeResize="0"/>
          <p:nvPr/>
        </p:nvPicPr>
        <p:blipFill>
          <a:blip r:embed="rId4">
            <a:alphaModFix/>
          </a:blip>
          <a:stretch>
            <a:fillRect/>
          </a:stretch>
        </p:blipFill>
        <p:spPr>
          <a:xfrm>
            <a:off x="1311375" y="126275"/>
            <a:ext cx="6527725" cy="489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Mapping</a:t>
            </a:r>
            <a:endParaRPr/>
          </a:p>
        </p:txBody>
      </p:sp>
      <p:sp>
        <p:nvSpPr>
          <p:cNvPr id="279" name="Google Shape;279;p4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80" name="Google Shape;280;p43"/>
          <p:cNvPicPr preferRelativeResize="0"/>
          <p:nvPr/>
        </p:nvPicPr>
        <p:blipFill rotWithShape="1">
          <a:blip r:embed="rId3">
            <a:alphaModFix/>
          </a:blip>
          <a:srcRect b="13092" l="0" r="0" t="29459"/>
          <a:stretch/>
        </p:blipFill>
        <p:spPr>
          <a:xfrm>
            <a:off x="438150" y="1751850"/>
            <a:ext cx="8115300" cy="2506175"/>
          </a:xfrm>
          <a:prstGeom prst="rect">
            <a:avLst/>
          </a:prstGeom>
          <a:noFill/>
          <a:ln>
            <a:noFill/>
          </a:ln>
        </p:spPr>
      </p:pic>
      <p:pic>
        <p:nvPicPr>
          <p:cNvPr id="281" name="Google Shape;281;p43"/>
          <p:cNvPicPr preferRelativeResize="0"/>
          <p:nvPr/>
        </p:nvPicPr>
        <p:blipFill>
          <a:blip r:embed="rId4">
            <a:alphaModFix/>
          </a:blip>
          <a:stretch>
            <a:fillRect/>
          </a:stretch>
        </p:blipFill>
        <p:spPr>
          <a:xfrm>
            <a:off x="1434650" y="4414075"/>
            <a:ext cx="5928819" cy="358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CC ETH Zürich">
  <a:themeElements>
    <a:clrScheme name="ETH">
      <a:dk1>
        <a:srgbClr val="000000"/>
      </a:dk1>
      <a:lt1>
        <a:srgbClr val="FFFFFF"/>
      </a:lt1>
      <a:dk2>
        <a:srgbClr val="000000"/>
      </a:dk2>
      <a:lt2>
        <a:srgbClr val="FFFFFF"/>
      </a:lt2>
      <a:accent1>
        <a:srgbClr val="00335B"/>
      </a:accent1>
      <a:accent2>
        <a:srgbClr val="005091"/>
      </a:accent2>
      <a:accent3>
        <a:srgbClr val="7FA7C8"/>
      </a:accent3>
      <a:accent4>
        <a:srgbClr val="BFD3E3"/>
      </a:accent4>
      <a:accent5>
        <a:srgbClr val="F5A858"/>
      </a:accent5>
      <a:accent6>
        <a:srgbClr val="7A4A60"/>
      </a:accent6>
      <a:hlink>
        <a:srgbClr val="52ADE7"/>
      </a:hlink>
      <a:folHlink>
        <a:srgbClr val="C7E4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